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sldIdLst>
    <p:sldId id="267" r:id="rId2"/>
    <p:sldId id="435" r:id="rId3"/>
    <p:sldId id="437" r:id="rId4"/>
    <p:sldId id="440" r:id="rId5"/>
    <p:sldId id="441" r:id="rId6"/>
    <p:sldId id="442" r:id="rId7"/>
    <p:sldId id="471" r:id="rId8"/>
    <p:sldId id="439" r:id="rId9"/>
    <p:sldId id="443" r:id="rId10"/>
    <p:sldId id="403" r:id="rId11"/>
    <p:sldId id="445" r:id="rId12"/>
    <p:sldId id="444" r:id="rId13"/>
    <p:sldId id="446" r:id="rId14"/>
    <p:sldId id="448" r:id="rId15"/>
    <p:sldId id="447" r:id="rId16"/>
    <p:sldId id="449" r:id="rId17"/>
    <p:sldId id="450" r:id="rId18"/>
    <p:sldId id="452" r:id="rId19"/>
    <p:sldId id="451" r:id="rId20"/>
    <p:sldId id="461" r:id="rId21"/>
    <p:sldId id="456" r:id="rId22"/>
    <p:sldId id="458" r:id="rId23"/>
    <p:sldId id="475" r:id="rId24"/>
    <p:sldId id="472" r:id="rId25"/>
    <p:sldId id="473" r:id="rId26"/>
    <p:sldId id="474" r:id="rId27"/>
    <p:sldId id="457" r:id="rId28"/>
    <p:sldId id="462" r:id="rId29"/>
    <p:sldId id="459" r:id="rId30"/>
    <p:sldId id="463" r:id="rId31"/>
    <p:sldId id="465" r:id="rId32"/>
    <p:sldId id="464" r:id="rId33"/>
    <p:sldId id="467" r:id="rId34"/>
    <p:sldId id="466" r:id="rId35"/>
    <p:sldId id="468" r:id="rId36"/>
    <p:sldId id="469" r:id="rId37"/>
    <p:sldId id="470" r:id="rId38"/>
    <p:sldId id="436" r:id="rId39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D6932E-4982-4DAA-B7A9-F2D006A3FA36}">
          <p14:sldIdLst>
            <p14:sldId id="267"/>
            <p14:sldId id="435"/>
            <p14:sldId id="437"/>
            <p14:sldId id="440"/>
            <p14:sldId id="441"/>
            <p14:sldId id="442"/>
            <p14:sldId id="471"/>
            <p14:sldId id="439"/>
            <p14:sldId id="443"/>
            <p14:sldId id="403"/>
            <p14:sldId id="445"/>
            <p14:sldId id="444"/>
            <p14:sldId id="446"/>
            <p14:sldId id="448"/>
            <p14:sldId id="447"/>
            <p14:sldId id="449"/>
            <p14:sldId id="450"/>
            <p14:sldId id="452"/>
            <p14:sldId id="451"/>
            <p14:sldId id="461"/>
            <p14:sldId id="456"/>
            <p14:sldId id="458"/>
            <p14:sldId id="475"/>
            <p14:sldId id="472"/>
            <p14:sldId id="473"/>
            <p14:sldId id="474"/>
            <p14:sldId id="457"/>
            <p14:sldId id="462"/>
            <p14:sldId id="459"/>
            <p14:sldId id="463"/>
            <p14:sldId id="465"/>
            <p14:sldId id="464"/>
            <p14:sldId id="467"/>
            <p14:sldId id="466"/>
            <p14:sldId id="468"/>
            <p14:sldId id="469"/>
            <p14:sldId id="470"/>
            <p14:sldId id="4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EEE8E8"/>
    <a:srgbClr val="EEEEF0"/>
    <a:srgbClr val="F2FF53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C112C4-E01D-4994-8364-8FF01004A20E}" v="841" dt="2025-10-07T13:12:50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49" autoAdjust="0"/>
    <p:restoredTop sz="96433" autoAdjust="0"/>
  </p:normalViewPr>
  <p:slideViewPr>
    <p:cSldViewPr snapToGrid="0" showGuides="1">
      <p:cViewPr varScale="1">
        <p:scale>
          <a:sx n="121" d="100"/>
          <a:sy n="121" d="100"/>
        </p:scale>
        <p:origin x="102" y="384"/>
      </p:cViewPr>
      <p:guideLst/>
    </p:cSldViewPr>
  </p:slideViewPr>
  <p:outlineViewPr>
    <p:cViewPr>
      <p:scale>
        <a:sx n="33" d="100"/>
        <a:sy n="33" d="100"/>
      </p:scale>
      <p:origin x="0" y="-39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tvak, Nelly" userId="c33d3bf1-b318-4e87-8551-e4b1e2122a66" providerId="ADAL" clId="{A59E6F01-7D42-4F86-A65B-21D96066795E}"/>
    <pc:docChg chg="undo custSel addSld delSld modSld sldOrd modSection">
      <pc:chgData name="Litvak, Nelly" userId="c33d3bf1-b318-4e87-8551-e4b1e2122a66" providerId="ADAL" clId="{A59E6F01-7D42-4F86-A65B-21D96066795E}" dt="2025-10-07T13:17:55.454" v="5582" actId="20577"/>
      <pc:docMkLst>
        <pc:docMk/>
      </pc:docMkLst>
      <pc:sldChg chg="modSp mod">
        <pc:chgData name="Litvak, Nelly" userId="c33d3bf1-b318-4e87-8551-e4b1e2122a66" providerId="ADAL" clId="{A59E6F01-7D42-4F86-A65B-21D96066795E}" dt="2025-10-06T09:24:23.771" v="28" actId="6549"/>
        <pc:sldMkLst>
          <pc:docMk/>
          <pc:sldMk cId="4035671287" sldId="267"/>
        </pc:sldMkLst>
        <pc:spChg chg="mod">
          <ac:chgData name="Litvak, Nelly" userId="c33d3bf1-b318-4e87-8551-e4b1e2122a66" providerId="ADAL" clId="{A59E6F01-7D42-4F86-A65B-21D96066795E}" dt="2025-10-06T09:21:46.043" v="0"/>
          <ac:spMkLst>
            <pc:docMk/>
            <pc:sldMk cId="4035671287" sldId="267"/>
            <ac:spMk id="10" creationId="{00000000-0000-0000-0000-000000000000}"/>
          </ac:spMkLst>
        </pc:spChg>
        <pc:spChg chg="mod">
          <ac:chgData name="Litvak, Nelly" userId="c33d3bf1-b318-4e87-8551-e4b1e2122a66" providerId="ADAL" clId="{A59E6F01-7D42-4F86-A65B-21D96066795E}" dt="2025-10-06T09:24:23.771" v="28" actId="6549"/>
          <ac:spMkLst>
            <pc:docMk/>
            <pc:sldMk cId="4035671287" sldId="267"/>
            <ac:spMk id="15" creationId="{00000000-0000-0000-0000-000000000000}"/>
          </ac:spMkLst>
        </pc:spChg>
      </pc:sldChg>
      <pc:sldChg chg="del">
        <pc:chgData name="Litvak, Nelly" userId="c33d3bf1-b318-4e87-8551-e4b1e2122a66" providerId="ADAL" clId="{A59E6F01-7D42-4F86-A65B-21D96066795E}" dt="2025-10-06T19:49:13.113" v="1170" actId="47"/>
        <pc:sldMkLst>
          <pc:docMk/>
          <pc:sldMk cId="3502735834" sldId="376"/>
        </pc:sldMkLst>
      </pc:sldChg>
      <pc:sldChg chg="del">
        <pc:chgData name="Litvak, Nelly" userId="c33d3bf1-b318-4e87-8551-e4b1e2122a66" providerId="ADAL" clId="{A59E6F01-7D42-4F86-A65B-21D96066795E}" dt="2025-10-06T19:49:59.282" v="1178" actId="47"/>
        <pc:sldMkLst>
          <pc:docMk/>
          <pc:sldMk cId="2146078316" sldId="381"/>
        </pc:sldMkLst>
      </pc:sldChg>
      <pc:sldChg chg="del">
        <pc:chgData name="Litvak, Nelly" userId="c33d3bf1-b318-4e87-8551-e4b1e2122a66" providerId="ADAL" clId="{A59E6F01-7D42-4F86-A65B-21D96066795E}" dt="2025-10-06T19:49:13.113" v="1170" actId="47"/>
        <pc:sldMkLst>
          <pc:docMk/>
          <pc:sldMk cId="485380724" sldId="384"/>
        </pc:sldMkLst>
      </pc:sldChg>
      <pc:sldChg chg="del">
        <pc:chgData name="Litvak, Nelly" userId="c33d3bf1-b318-4e87-8551-e4b1e2122a66" providerId="ADAL" clId="{A59E6F01-7D42-4F86-A65B-21D96066795E}" dt="2025-10-06T19:49:13.113" v="1170" actId="47"/>
        <pc:sldMkLst>
          <pc:docMk/>
          <pc:sldMk cId="1719756995" sldId="385"/>
        </pc:sldMkLst>
      </pc:sldChg>
      <pc:sldChg chg="del">
        <pc:chgData name="Litvak, Nelly" userId="c33d3bf1-b318-4e87-8551-e4b1e2122a66" providerId="ADAL" clId="{A59E6F01-7D42-4F86-A65B-21D96066795E}" dt="2025-10-06T19:49:13.113" v="1170" actId="47"/>
        <pc:sldMkLst>
          <pc:docMk/>
          <pc:sldMk cId="2386780479" sldId="387"/>
        </pc:sldMkLst>
      </pc:sldChg>
      <pc:sldChg chg="del">
        <pc:chgData name="Litvak, Nelly" userId="c33d3bf1-b318-4e87-8551-e4b1e2122a66" providerId="ADAL" clId="{A59E6F01-7D42-4F86-A65B-21D96066795E}" dt="2025-10-06T13:46:21.906" v="294" actId="47"/>
        <pc:sldMkLst>
          <pc:docMk/>
          <pc:sldMk cId="3248292950" sldId="395"/>
        </pc:sldMkLst>
      </pc:sldChg>
      <pc:sldChg chg="del">
        <pc:chgData name="Litvak, Nelly" userId="c33d3bf1-b318-4e87-8551-e4b1e2122a66" providerId="ADAL" clId="{A59E6F01-7D42-4F86-A65B-21D96066795E}" dt="2025-10-06T13:46:22.864" v="295" actId="47"/>
        <pc:sldMkLst>
          <pc:docMk/>
          <pc:sldMk cId="2945414158" sldId="396"/>
        </pc:sldMkLst>
      </pc:sldChg>
      <pc:sldChg chg="del">
        <pc:chgData name="Litvak, Nelly" userId="c33d3bf1-b318-4e87-8551-e4b1e2122a66" providerId="ADAL" clId="{A59E6F01-7D42-4F86-A65B-21D96066795E}" dt="2025-10-06T19:49:13.113" v="1170" actId="47"/>
        <pc:sldMkLst>
          <pc:docMk/>
          <pc:sldMk cId="250354966" sldId="397"/>
        </pc:sldMkLst>
      </pc:sldChg>
      <pc:sldChg chg="del">
        <pc:chgData name="Litvak, Nelly" userId="c33d3bf1-b318-4e87-8551-e4b1e2122a66" providerId="ADAL" clId="{A59E6F01-7D42-4F86-A65B-21D96066795E}" dt="2025-10-06T19:49:13.113" v="1170" actId="47"/>
        <pc:sldMkLst>
          <pc:docMk/>
          <pc:sldMk cId="2698285101" sldId="398"/>
        </pc:sldMkLst>
      </pc:sldChg>
      <pc:sldChg chg="addSp modSp mod">
        <pc:chgData name="Litvak, Nelly" userId="c33d3bf1-b318-4e87-8551-e4b1e2122a66" providerId="ADAL" clId="{A59E6F01-7D42-4F86-A65B-21D96066795E}" dt="2025-10-07T08:02:28.381" v="1491" actId="1076"/>
        <pc:sldMkLst>
          <pc:docMk/>
          <pc:sldMk cId="2252564051" sldId="403"/>
        </pc:sldMkLst>
        <pc:spChg chg="add mod">
          <ac:chgData name="Litvak, Nelly" userId="c33d3bf1-b318-4e87-8551-e4b1e2122a66" providerId="ADAL" clId="{A59E6F01-7D42-4F86-A65B-21D96066795E}" dt="2025-10-07T08:02:28.381" v="1491" actId="1076"/>
          <ac:spMkLst>
            <pc:docMk/>
            <pc:sldMk cId="2252564051" sldId="403"/>
            <ac:spMk id="3" creationId="{BD6B9E94-68F7-0211-D7E8-78F69AE8211D}"/>
          </ac:spMkLst>
        </pc:spChg>
        <pc:picChg chg="mod modCrop">
          <ac:chgData name="Litvak, Nelly" userId="c33d3bf1-b318-4e87-8551-e4b1e2122a66" providerId="ADAL" clId="{A59E6F01-7D42-4F86-A65B-21D96066795E}" dt="2025-10-07T07:52:51.519" v="1271" actId="1076"/>
          <ac:picMkLst>
            <pc:docMk/>
            <pc:sldMk cId="2252564051" sldId="403"/>
            <ac:picMk id="2" creationId="{253E6534-690C-4CAF-AB11-2FC8070B141C}"/>
          </ac:picMkLst>
        </pc:picChg>
      </pc:sldChg>
      <pc:sldChg chg="del">
        <pc:chgData name="Litvak, Nelly" userId="c33d3bf1-b318-4e87-8551-e4b1e2122a66" providerId="ADAL" clId="{A59E6F01-7D42-4F86-A65B-21D96066795E}" dt="2025-10-06T19:49:49.649" v="1175" actId="47"/>
        <pc:sldMkLst>
          <pc:docMk/>
          <pc:sldMk cId="1870277713" sldId="411"/>
        </pc:sldMkLst>
      </pc:sldChg>
      <pc:sldChg chg="del">
        <pc:chgData name="Litvak, Nelly" userId="c33d3bf1-b318-4e87-8551-e4b1e2122a66" providerId="ADAL" clId="{A59E6F01-7D42-4F86-A65B-21D96066795E}" dt="2025-10-06T09:40:31.307" v="232" actId="47"/>
        <pc:sldMkLst>
          <pc:docMk/>
          <pc:sldMk cId="3411700991" sldId="412"/>
        </pc:sldMkLst>
      </pc:sldChg>
      <pc:sldChg chg="del">
        <pc:chgData name="Litvak, Nelly" userId="c33d3bf1-b318-4e87-8551-e4b1e2122a66" providerId="ADAL" clId="{A59E6F01-7D42-4F86-A65B-21D96066795E}" dt="2025-10-06T09:40:24.900" v="231" actId="47"/>
        <pc:sldMkLst>
          <pc:docMk/>
          <pc:sldMk cId="1772620942" sldId="413"/>
        </pc:sldMkLst>
      </pc:sldChg>
      <pc:sldChg chg="del">
        <pc:chgData name="Litvak, Nelly" userId="c33d3bf1-b318-4e87-8551-e4b1e2122a66" providerId="ADAL" clId="{A59E6F01-7D42-4F86-A65B-21D96066795E}" dt="2025-10-06T09:40:31.307" v="232" actId="47"/>
        <pc:sldMkLst>
          <pc:docMk/>
          <pc:sldMk cId="3246136469" sldId="414"/>
        </pc:sldMkLst>
      </pc:sldChg>
      <pc:sldChg chg="del">
        <pc:chgData name="Litvak, Nelly" userId="c33d3bf1-b318-4e87-8551-e4b1e2122a66" providerId="ADAL" clId="{A59E6F01-7D42-4F86-A65B-21D96066795E}" dt="2025-10-06T19:49:45.697" v="1171" actId="47"/>
        <pc:sldMkLst>
          <pc:docMk/>
          <pc:sldMk cId="436744504" sldId="419"/>
        </pc:sldMkLst>
      </pc:sldChg>
      <pc:sldChg chg="del">
        <pc:chgData name="Litvak, Nelly" userId="c33d3bf1-b318-4e87-8551-e4b1e2122a66" providerId="ADAL" clId="{A59E6F01-7D42-4F86-A65B-21D96066795E}" dt="2025-10-06T19:49:47.019" v="1173" actId="47"/>
        <pc:sldMkLst>
          <pc:docMk/>
          <pc:sldMk cId="3632345392" sldId="420"/>
        </pc:sldMkLst>
      </pc:sldChg>
      <pc:sldChg chg="del">
        <pc:chgData name="Litvak, Nelly" userId="c33d3bf1-b318-4e87-8551-e4b1e2122a66" providerId="ADAL" clId="{A59E6F01-7D42-4F86-A65B-21D96066795E}" dt="2025-10-06T09:40:35.670" v="233" actId="47"/>
        <pc:sldMkLst>
          <pc:docMk/>
          <pc:sldMk cId="4248864886" sldId="422"/>
        </pc:sldMkLst>
      </pc:sldChg>
      <pc:sldChg chg="del">
        <pc:chgData name="Litvak, Nelly" userId="c33d3bf1-b318-4e87-8551-e4b1e2122a66" providerId="ADAL" clId="{A59E6F01-7D42-4F86-A65B-21D96066795E}" dt="2025-10-06T19:50:06.498" v="1179" actId="47"/>
        <pc:sldMkLst>
          <pc:docMk/>
          <pc:sldMk cId="2754678738" sldId="423"/>
        </pc:sldMkLst>
      </pc:sldChg>
      <pc:sldChg chg="del">
        <pc:chgData name="Litvak, Nelly" userId="c33d3bf1-b318-4e87-8551-e4b1e2122a66" providerId="ADAL" clId="{A59E6F01-7D42-4F86-A65B-21D96066795E}" dt="2025-10-06T19:49:13.113" v="1170" actId="47"/>
        <pc:sldMkLst>
          <pc:docMk/>
          <pc:sldMk cId="789918744" sldId="424"/>
        </pc:sldMkLst>
      </pc:sldChg>
      <pc:sldChg chg="del">
        <pc:chgData name="Litvak, Nelly" userId="c33d3bf1-b318-4e87-8551-e4b1e2122a66" providerId="ADAL" clId="{A59E6F01-7D42-4F86-A65B-21D96066795E}" dt="2025-10-06T19:49:13.113" v="1170" actId="47"/>
        <pc:sldMkLst>
          <pc:docMk/>
          <pc:sldMk cId="1799329447" sldId="425"/>
        </pc:sldMkLst>
      </pc:sldChg>
      <pc:sldChg chg="del">
        <pc:chgData name="Litvak, Nelly" userId="c33d3bf1-b318-4e87-8551-e4b1e2122a66" providerId="ADAL" clId="{A59E6F01-7D42-4F86-A65B-21D96066795E}" dt="2025-10-06T13:46:24.367" v="296" actId="47"/>
        <pc:sldMkLst>
          <pc:docMk/>
          <pc:sldMk cId="3474255939" sldId="426"/>
        </pc:sldMkLst>
      </pc:sldChg>
      <pc:sldChg chg="del">
        <pc:chgData name="Litvak, Nelly" userId="c33d3bf1-b318-4e87-8551-e4b1e2122a66" providerId="ADAL" clId="{A59E6F01-7D42-4F86-A65B-21D96066795E}" dt="2025-10-06T19:49:13.113" v="1170" actId="47"/>
        <pc:sldMkLst>
          <pc:docMk/>
          <pc:sldMk cId="3668428849" sldId="427"/>
        </pc:sldMkLst>
      </pc:sldChg>
      <pc:sldChg chg="del">
        <pc:chgData name="Litvak, Nelly" userId="c33d3bf1-b318-4e87-8551-e4b1e2122a66" providerId="ADAL" clId="{A59E6F01-7D42-4F86-A65B-21D96066795E}" dt="2025-10-06T19:50:15.989" v="1180" actId="47"/>
        <pc:sldMkLst>
          <pc:docMk/>
          <pc:sldMk cId="3147245864" sldId="428"/>
        </pc:sldMkLst>
      </pc:sldChg>
      <pc:sldChg chg="del">
        <pc:chgData name="Litvak, Nelly" userId="c33d3bf1-b318-4e87-8551-e4b1e2122a66" providerId="ADAL" clId="{A59E6F01-7D42-4F86-A65B-21D96066795E}" dt="2025-10-06T19:49:46.439" v="1172" actId="47"/>
        <pc:sldMkLst>
          <pc:docMk/>
          <pc:sldMk cId="137043322" sldId="429"/>
        </pc:sldMkLst>
      </pc:sldChg>
      <pc:sldChg chg="del">
        <pc:chgData name="Litvak, Nelly" userId="c33d3bf1-b318-4e87-8551-e4b1e2122a66" providerId="ADAL" clId="{A59E6F01-7D42-4F86-A65B-21D96066795E}" dt="2025-10-06T19:49:13.113" v="1170" actId="47"/>
        <pc:sldMkLst>
          <pc:docMk/>
          <pc:sldMk cId="1954368318" sldId="430"/>
        </pc:sldMkLst>
      </pc:sldChg>
      <pc:sldChg chg="del">
        <pc:chgData name="Litvak, Nelly" userId="c33d3bf1-b318-4e87-8551-e4b1e2122a66" providerId="ADAL" clId="{A59E6F01-7D42-4F86-A65B-21D96066795E}" dt="2025-10-06T09:24:27.874" v="29" actId="47"/>
        <pc:sldMkLst>
          <pc:docMk/>
          <pc:sldMk cId="407680644" sldId="431"/>
        </pc:sldMkLst>
      </pc:sldChg>
      <pc:sldChg chg="del">
        <pc:chgData name="Litvak, Nelly" userId="c33d3bf1-b318-4e87-8551-e4b1e2122a66" providerId="ADAL" clId="{A59E6F01-7D42-4F86-A65B-21D96066795E}" dt="2025-10-06T19:49:52.867" v="1176" actId="47"/>
        <pc:sldMkLst>
          <pc:docMk/>
          <pc:sldMk cId="1328236228" sldId="432"/>
        </pc:sldMkLst>
      </pc:sldChg>
      <pc:sldChg chg="del">
        <pc:chgData name="Litvak, Nelly" userId="c33d3bf1-b318-4e87-8551-e4b1e2122a66" providerId="ADAL" clId="{A59E6F01-7D42-4F86-A65B-21D96066795E}" dt="2025-10-06T19:49:54.214" v="1177" actId="47"/>
        <pc:sldMkLst>
          <pc:docMk/>
          <pc:sldMk cId="1134162132" sldId="433"/>
        </pc:sldMkLst>
      </pc:sldChg>
      <pc:sldChg chg="del">
        <pc:chgData name="Litvak, Nelly" userId="c33d3bf1-b318-4e87-8551-e4b1e2122a66" providerId="ADAL" clId="{A59E6F01-7D42-4F86-A65B-21D96066795E}" dt="2025-10-06T19:49:48.439" v="1174" actId="47"/>
        <pc:sldMkLst>
          <pc:docMk/>
          <pc:sldMk cId="499851143" sldId="434"/>
        </pc:sldMkLst>
      </pc:sldChg>
      <pc:sldChg chg="addSp modSp new mod setBg">
        <pc:chgData name="Litvak, Nelly" userId="c33d3bf1-b318-4e87-8551-e4b1e2122a66" providerId="ADAL" clId="{A59E6F01-7D42-4F86-A65B-21D96066795E}" dt="2025-10-07T12:35:15.545" v="5258" actId="1076"/>
        <pc:sldMkLst>
          <pc:docMk/>
          <pc:sldMk cId="3372592066" sldId="435"/>
        </pc:sldMkLst>
        <pc:spChg chg="add mod">
          <ac:chgData name="Litvak, Nelly" userId="c33d3bf1-b318-4e87-8551-e4b1e2122a66" providerId="ADAL" clId="{A59E6F01-7D42-4F86-A65B-21D96066795E}" dt="2025-10-07T12:35:15.545" v="5258" actId="1076"/>
          <ac:spMkLst>
            <pc:docMk/>
            <pc:sldMk cId="3372592066" sldId="435"/>
            <ac:spMk id="2" creationId="{D1A80391-6B89-9036-8F01-841E92F47D4B}"/>
          </ac:spMkLst>
        </pc:spChg>
        <pc:picChg chg="add mod">
          <ac:chgData name="Litvak, Nelly" userId="c33d3bf1-b318-4e87-8551-e4b1e2122a66" providerId="ADAL" clId="{A59E6F01-7D42-4F86-A65B-21D96066795E}" dt="2025-10-06T09:39:48.932" v="228" actId="1076"/>
          <ac:picMkLst>
            <pc:docMk/>
            <pc:sldMk cId="3372592066" sldId="435"/>
            <ac:picMk id="4" creationId="{FA56D03F-0B28-A639-2FD0-B2D91C58E845}"/>
          </ac:picMkLst>
        </pc:picChg>
      </pc:sldChg>
      <pc:sldChg chg="addSp delSp modSp new mod">
        <pc:chgData name="Litvak, Nelly" userId="c33d3bf1-b318-4e87-8551-e4b1e2122a66" providerId="ADAL" clId="{A59E6F01-7D42-4F86-A65B-21D96066795E}" dt="2025-10-07T10:29:00.886" v="3663" actId="1076"/>
        <pc:sldMkLst>
          <pc:docMk/>
          <pc:sldMk cId="458578081" sldId="436"/>
        </pc:sldMkLst>
        <pc:spChg chg="add del mod">
          <ac:chgData name="Litvak, Nelly" userId="c33d3bf1-b318-4e87-8551-e4b1e2122a66" providerId="ADAL" clId="{A59E6F01-7D42-4F86-A65B-21D96066795E}" dt="2025-10-07T10:27:03.127" v="3647" actId="478"/>
          <ac:spMkLst>
            <pc:docMk/>
            <pc:sldMk cId="458578081" sldId="436"/>
            <ac:spMk id="5" creationId="{423717E1-6944-FBC7-9909-86184BBCF1B1}"/>
          </ac:spMkLst>
        </pc:spChg>
        <pc:spChg chg="add mod">
          <ac:chgData name="Litvak, Nelly" userId="c33d3bf1-b318-4e87-8551-e4b1e2122a66" providerId="ADAL" clId="{A59E6F01-7D42-4F86-A65B-21D96066795E}" dt="2025-10-07T10:27:24.466" v="3651" actId="1076"/>
          <ac:spMkLst>
            <pc:docMk/>
            <pc:sldMk cId="458578081" sldId="436"/>
            <ac:spMk id="6" creationId="{C01E8CE5-F9B5-405E-07A0-8D21B3E139D1}"/>
          </ac:spMkLst>
        </pc:spChg>
        <pc:spChg chg="add mod">
          <ac:chgData name="Litvak, Nelly" userId="c33d3bf1-b318-4e87-8551-e4b1e2122a66" providerId="ADAL" clId="{A59E6F01-7D42-4F86-A65B-21D96066795E}" dt="2025-10-07T10:29:00.886" v="3663" actId="1076"/>
          <ac:spMkLst>
            <pc:docMk/>
            <pc:sldMk cId="458578081" sldId="436"/>
            <ac:spMk id="7" creationId="{BF9DBAAD-774C-1A1B-3FAB-67673F81878D}"/>
          </ac:spMkLst>
        </pc:spChg>
        <pc:spChg chg="add del mod">
          <ac:chgData name="Litvak, Nelly" userId="c33d3bf1-b318-4e87-8551-e4b1e2122a66" providerId="ADAL" clId="{A59E6F01-7D42-4F86-A65B-21D96066795E}" dt="2025-10-07T10:16:46.406" v="3328" actId="478"/>
          <ac:spMkLst>
            <pc:docMk/>
            <pc:sldMk cId="458578081" sldId="436"/>
            <ac:spMk id="8" creationId="{781F971D-1D26-0067-70FD-9CD088AFBB24}"/>
          </ac:spMkLst>
        </pc:spChg>
        <pc:spChg chg="add mod">
          <ac:chgData name="Litvak, Nelly" userId="c33d3bf1-b318-4e87-8551-e4b1e2122a66" providerId="ADAL" clId="{A59E6F01-7D42-4F86-A65B-21D96066795E}" dt="2025-10-07T10:26:17.417" v="3563" actId="207"/>
          <ac:spMkLst>
            <pc:docMk/>
            <pc:sldMk cId="458578081" sldId="436"/>
            <ac:spMk id="12" creationId="{4A9719C8-D09A-5B77-472C-506ADD4A779C}"/>
          </ac:spMkLst>
        </pc:spChg>
        <pc:picChg chg="add mod">
          <ac:chgData name="Litvak, Nelly" userId="c33d3bf1-b318-4e87-8551-e4b1e2122a66" providerId="ADAL" clId="{A59E6F01-7D42-4F86-A65B-21D96066795E}" dt="2025-10-07T10:28:37.297" v="3657" actId="1076"/>
          <ac:picMkLst>
            <pc:docMk/>
            <pc:sldMk cId="458578081" sldId="436"/>
            <ac:picMk id="3" creationId="{FD22F85A-B88E-2F8A-C231-D0AB1ABE7F28}"/>
          </ac:picMkLst>
        </pc:picChg>
        <pc:picChg chg="add mod">
          <ac:chgData name="Litvak, Nelly" userId="c33d3bf1-b318-4e87-8551-e4b1e2122a66" providerId="ADAL" clId="{A59E6F01-7D42-4F86-A65B-21D96066795E}" dt="2025-10-07T10:28:53.685" v="3662" actId="14100"/>
          <ac:picMkLst>
            <pc:docMk/>
            <pc:sldMk cId="458578081" sldId="436"/>
            <ac:picMk id="10" creationId="{335ABACB-E59B-143F-AB3F-D758F2034DBC}"/>
          </ac:picMkLst>
        </pc:picChg>
      </pc:sldChg>
      <pc:sldChg chg="addSp modSp new mod">
        <pc:chgData name="Litvak, Nelly" userId="c33d3bf1-b318-4e87-8551-e4b1e2122a66" providerId="ADAL" clId="{A59E6F01-7D42-4F86-A65B-21D96066795E}" dt="2025-10-06T16:35:07.377" v="566" actId="255"/>
        <pc:sldMkLst>
          <pc:docMk/>
          <pc:sldMk cId="501880298" sldId="437"/>
        </pc:sldMkLst>
        <pc:spChg chg="add mod">
          <ac:chgData name="Litvak, Nelly" userId="c33d3bf1-b318-4e87-8551-e4b1e2122a66" providerId="ADAL" clId="{A59E6F01-7D42-4F86-A65B-21D96066795E}" dt="2025-10-06T13:51:40.295" v="499" actId="1076"/>
          <ac:spMkLst>
            <pc:docMk/>
            <pc:sldMk cId="501880298" sldId="437"/>
            <ac:spMk id="2" creationId="{E2C3D02E-5D5E-812D-ECFD-255E9B0745C8}"/>
          </ac:spMkLst>
        </pc:spChg>
        <pc:spChg chg="add mod">
          <ac:chgData name="Litvak, Nelly" userId="c33d3bf1-b318-4e87-8551-e4b1e2122a66" providerId="ADAL" clId="{A59E6F01-7D42-4F86-A65B-21D96066795E}" dt="2025-10-06T16:34:41.537" v="561" actId="1076"/>
          <ac:spMkLst>
            <pc:docMk/>
            <pc:sldMk cId="501880298" sldId="437"/>
            <ac:spMk id="3" creationId="{6294BE5D-8244-4F3F-E024-78BC6B244BDB}"/>
          </ac:spMkLst>
        </pc:spChg>
        <pc:spChg chg="add mod">
          <ac:chgData name="Litvak, Nelly" userId="c33d3bf1-b318-4e87-8551-e4b1e2122a66" providerId="ADAL" clId="{A59E6F01-7D42-4F86-A65B-21D96066795E}" dt="2025-10-06T16:35:07.377" v="566" actId="255"/>
          <ac:spMkLst>
            <pc:docMk/>
            <pc:sldMk cId="501880298" sldId="437"/>
            <ac:spMk id="4" creationId="{C52E211A-57C0-22DF-9219-8427E50B0474}"/>
          </ac:spMkLst>
        </pc:spChg>
        <pc:picChg chg="add mod">
          <ac:chgData name="Litvak, Nelly" userId="c33d3bf1-b318-4e87-8551-e4b1e2122a66" providerId="ADAL" clId="{A59E6F01-7D42-4F86-A65B-21D96066795E}" dt="2025-10-06T16:34:48.969" v="563" actId="1076"/>
          <ac:picMkLst>
            <pc:docMk/>
            <pc:sldMk cId="501880298" sldId="437"/>
            <ac:picMk id="1026" creationId="{CA994A03-A93A-29C8-05EE-E3C8924A8EB0}"/>
          </ac:picMkLst>
        </pc:picChg>
      </pc:sldChg>
      <pc:sldChg chg="addSp modSp add del mod">
        <pc:chgData name="Litvak, Nelly" userId="c33d3bf1-b318-4e87-8551-e4b1e2122a66" providerId="ADAL" clId="{A59E6F01-7D42-4F86-A65B-21D96066795E}" dt="2025-10-06T13:46:18.575" v="293" actId="47"/>
        <pc:sldMkLst>
          <pc:docMk/>
          <pc:sldMk cId="1490532808" sldId="438"/>
        </pc:sldMkLst>
        <pc:spChg chg="add mod">
          <ac:chgData name="Litvak, Nelly" userId="c33d3bf1-b318-4e87-8551-e4b1e2122a66" providerId="ADAL" clId="{A59E6F01-7D42-4F86-A65B-21D96066795E}" dt="2025-10-06T13:46:00.334" v="292" actId="14100"/>
          <ac:spMkLst>
            <pc:docMk/>
            <pc:sldMk cId="1490532808" sldId="438"/>
            <ac:spMk id="9" creationId="{B70EAF07-81F9-6C9B-95E7-BC37829C72BA}"/>
          </ac:spMkLst>
        </pc:spChg>
        <pc:spChg chg="mod">
          <ac:chgData name="Litvak, Nelly" userId="c33d3bf1-b318-4e87-8551-e4b1e2122a66" providerId="ADAL" clId="{A59E6F01-7D42-4F86-A65B-21D96066795E}" dt="2025-10-06T13:44:17.386" v="283" actId="1076"/>
          <ac:spMkLst>
            <pc:docMk/>
            <pc:sldMk cId="1490532808" sldId="438"/>
            <ac:spMk id="13" creationId="{55C7650E-6E11-4894-B116-2D6EA56F4D84}"/>
          </ac:spMkLst>
        </pc:spChg>
      </pc:sldChg>
      <pc:sldChg chg="addSp delSp modSp new mod ord modAnim">
        <pc:chgData name="Litvak, Nelly" userId="c33d3bf1-b318-4e87-8551-e4b1e2122a66" providerId="ADAL" clId="{A59E6F01-7D42-4F86-A65B-21D96066795E}" dt="2025-10-07T12:40:39.791" v="5273"/>
        <pc:sldMkLst>
          <pc:docMk/>
          <pc:sldMk cId="2167061447" sldId="439"/>
        </pc:sldMkLst>
        <pc:spChg chg="mod">
          <ac:chgData name="Litvak, Nelly" userId="c33d3bf1-b318-4e87-8551-e4b1e2122a66" providerId="ADAL" clId="{A59E6F01-7D42-4F86-A65B-21D96066795E}" dt="2025-10-06T13:44:38.670" v="285"/>
          <ac:spMkLst>
            <pc:docMk/>
            <pc:sldMk cId="2167061447" sldId="439"/>
            <ac:spMk id="9" creationId="{4429A07F-BC72-D294-538F-340D4922B427}"/>
          </ac:spMkLst>
        </pc:spChg>
        <pc:spChg chg="mod">
          <ac:chgData name="Litvak, Nelly" userId="c33d3bf1-b318-4e87-8551-e4b1e2122a66" providerId="ADAL" clId="{A59E6F01-7D42-4F86-A65B-21D96066795E}" dt="2025-10-06T13:44:38.670" v="285"/>
          <ac:spMkLst>
            <pc:docMk/>
            <pc:sldMk cId="2167061447" sldId="439"/>
            <ac:spMk id="14" creationId="{8BD2F4BF-2332-76EA-B943-E9769AFB0660}"/>
          </ac:spMkLst>
        </pc:spChg>
        <pc:spChg chg="mod">
          <ac:chgData name="Litvak, Nelly" userId="c33d3bf1-b318-4e87-8551-e4b1e2122a66" providerId="ADAL" clId="{A59E6F01-7D42-4F86-A65B-21D96066795E}" dt="2025-10-06T13:44:38.670" v="285"/>
          <ac:spMkLst>
            <pc:docMk/>
            <pc:sldMk cId="2167061447" sldId="439"/>
            <ac:spMk id="26" creationId="{3F8008F5-3AAB-F23D-A466-3C94A58F5DEF}"/>
          </ac:spMkLst>
        </pc:spChg>
        <pc:spChg chg="add mod">
          <ac:chgData name="Litvak, Nelly" userId="c33d3bf1-b318-4e87-8551-e4b1e2122a66" providerId="ADAL" clId="{A59E6F01-7D42-4F86-A65B-21D96066795E}" dt="2025-10-06T13:44:38.670" v="285"/>
          <ac:spMkLst>
            <pc:docMk/>
            <pc:sldMk cId="2167061447" sldId="439"/>
            <ac:spMk id="31" creationId="{E57B213B-6700-957A-5433-4C3026BE51CA}"/>
          </ac:spMkLst>
        </pc:spChg>
        <pc:spChg chg="mod">
          <ac:chgData name="Litvak, Nelly" userId="c33d3bf1-b318-4e87-8551-e4b1e2122a66" providerId="ADAL" clId="{A59E6F01-7D42-4F86-A65B-21D96066795E}" dt="2025-10-06T13:44:38.670" v="285"/>
          <ac:spMkLst>
            <pc:docMk/>
            <pc:sldMk cId="2167061447" sldId="439"/>
            <ac:spMk id="46" creationId="{7BECA0FB-F00E-4F28-A976-C561943E7362}"/>
          </ac:spMkLst>
        </pc:spChg>
        <pc:spChg chg="add mod">
          <ac:chgData name="Litvak, Nelly" userId="c33d3bf1-b318-4e87-8551-e4b1e2122a66" providerId="ADAL" clId="{A59E6F01-7D42-4F86-A65B-21D96066795E}" dt="2025-10-06T13:44:38.670" v="285"/>
          <ac:spMkLst>
            <pc:docMk/>
            <pc:sldMk cId="2167061447" sldId="439"/>
            <ac:spMk id="47" creationId="{44EA231C-7EDE-83E9-199E-DAB39794BB50}"/>
          </ac:spMkLst>
        </pc:spChg>
        <pc:spChg chg="add mod">
          <ac:chgData name="Litvak, Nelly" userId="c33d3bf1-b318-4e87-8551-e4b1e2122a66" providerId="ADAL" clId="{A59E6F01-7D42-4F86-A65B-21D96066795E}" dt="2025-10-06T13:44:38.670" v="285"/>
          <ac:spMkLst>
            <pc:docMk/>
            <pc:sldMk cId="2167061447" sldId="439"/>
            <ac:spMk id="50" creationId="{30399C65-B374-3F22-17B8-8685ED72C017}"/>
          </ac:spMkLst>
        </pc:spChg>
        <pc:spChg chg="add mod">
          <ac:chgData name="Litvak, Nelly" userId="c33d3bf1-b318-4e87-8551-e4b1e2122a66" providerId="ADAL" clId="{A59E6F01-7D42-4F86-A65B-21D96066795E}" dt="2025-10-06T13:44:38.670" v="285"/>
          <ac:spMkLst>
            <pc:docMk/>
            <pc:sldMk cId="2167061447" sldId="439"/>
            <ac:spMk id="51" creationId="{7907B2AF-434C-ABB8-D580-7F9E6E71E427}"/>
          </ac:spMkLst>
        </pc:spChg>
        <pc:spChg chg="add mod">
          <ac:chgData name="Litvak, Nelly" userId="c33d3bf1-b318-4e87-8551-e4b1e2122a66" providerId="ADAL" clId="{A59E6F01-7D42-4F86-A65B-21D96066795E}" dt="2025-10-06T13:44:38.670" v="285"/>
          <ac:spMkLst>
            <pc:docMk/>
            <pc:sldMk cId="2167061447" sldId="439"/>
            <ac:spMk id="56" creationId="{78E9820F-DAB2-C181-B4D8-323CA13B0B58}"/>
          </ac:spMkLst>
        </pc:spChg>
        <pc:spChg chg="add mod">
          <ac:chgData name="Litvak, Nelly" userId="c33d3bf1-b318-4e87-8551-e4b1e2122a66" providerId="ADAL" clId="{A59E6F01-7D42-4F86-A65B-21D96066795E}" dt="2025-10-06T13:44:38.670" v="285"/>
          <ac:spMkLst>
            <pc:docMk/>
            <pc:sldMk cId="2167061447" sldId="439"/>
            <ac:spMk id="58" creationId="{21DEFEC9-BF35-3420-553B-8CC513FAFE26}"/>
          </ac:spMkLst>
        </pc:spChg>
        <pc:spChg chg="add mod">
          <ac:chgData name="Litvak, Nelly" userId="c33d3bf1-b318-4e87-8551-e4b1e2122a66" providerId="ADAL" clId="{A59E6F01-7D42-4F86-A65B-21D96066795E}" dt="2025-10-07T07:40:35.274" v="1196" actId="1076"/>
          <ac:spMkLst>
            <pc:docMk/>
            <pc:sldMk cId="2167061447" sldId="439"/>
            <ac:spMk id="62" creationId="{0BF4A9BF-0E8D-D18D-2570-10BC400824DD}"/>
          </ac:spMkLst>
        </pc:spChg>
        <pc:picChg chg="add del">
          <ac:chgData name="Litvak, Nelly" userId="c33d3bf1-b318-4e87-8551-e4b1e2122a66" providerId="ADAL" clId="{A59E6F01-7D42-4F86-A65B-21D96066795E}" dt="2025-10-06T19:51:23.962" v="1182" actId="22"/>
          <ac:picMkLst>
            <pc:docMk/>
            <pc:sldMk cId="2167061447" sldId="439"/>
            <ac:picMk id="61" creationId="{C8ADE539-2FE2-777B-25EC-FED554080D8F}"/>
          </ac:picMkLst>
        </pc:picChg>
        <pc:cxnChg chg="mod">
          <ac:chgData name="Litvak, Nelly" userId="c33d3bf1-b318-4e87-8551-e4b1e2122a66" providerId="ADAL" clId="{A59E6F01-7D42-4F86-A65B-21D96066795E}" dt="2025-10-07T07:40:29.175" v="1195" actId="1076"/>
          <ac:cxnSpMkLst>
            <pc:docMk/>
            <pc:sldMk cId="2167061447" sldId="439"/>
            <ac:cxnSpMk id="48" creationId="{CF033D43-3270-43C9-D09E-9C14E9C0695B}"/>
          </ac:cxnSpMkLst>
        </pc:cxnChg>
      </pc:sldChg>
      <pc:sldChg chg="addSp modSp new mod">
        <pc:chgData name="Litvak, Nelly" userId="c33d3bf1-b318-4e87-8551-e4b1e2122a66" providerId="ADAL" clId="{A59E6F01-7D42-4F86-A65B-21D96066795E}" dt="2025-10-06T16:37:14.801" v="576" actId="14100"/>
        <pc:sldMkLst>
          <pc:docMk/>
          <pc:sldMk cId="2565744466" sldId="440"/>
        </pc:sldMkLst>
        <pc:spChg chg="add mod">
          <ac:chgData name="Litvak, Nelly" userId="c33d3bf1-b318-4e87-8551-e4b1e2122a66" providerId="ADAL" clId="{A59E6F01-7D42-4F86-A65B-21D96066795E}" dt="2025-10-06T16:37:14.801" v="576" actId="14100"/>
          <ac:spMkLst>
            <pc:docMk/>
            <pc:sldMk cId="2565744466" sldId="440"/>
            <ac:spMk id="3" creationId="{95BC6E5F-C3AD-61C0-2F84-1B51576A46EC}"/>
          </ac:spMkLst>
        </pc:spChg>
        <pc:grpChg chg="add mod">
          <ac:chgData name="Litvak, Nelly" userId="c33d3bf1-b318-4e87-8551-e4b1e2122a66" providerId="ADAL" clId="{A59E6F01-7D42-4F86-A65B-21D96066795E}" dt="2025-10-06T16:37:08.798" v="575" actId="14100"/>
          <ac:grpSpMkLst>
            <pc:docMk/>
            <pc:sldMk cId="2565744466" sldId="440"/>
            <ac:grpSpMk id="4" creationId="{E5AE31E8-7EDE-0564-7724-FF86946293C8}"/>
          </ac:grpSpMkLst>
        </pc:grpChg>
        <pc:picChg chg="add mod">
          <ac:chgData name="Litvak, Nelly" userId="c33d3bf1-b318-4e87-8551-e4b1e2122a66" providerId="ADAL" clId="{A59E6F01-7D42-4F86-A65B-21D96066795E}" dt="2025-10-06T16:37:01.516" v="573" actId="164"/>
          <ac:picMkLst>
            <pc:docMk/>
            <pc:sldMk cId="2565744466" sldId="440"/>
            <ac:picMk id="2" creationId="{4C398BF6-60ED-75C6-2D9D-926385C4C994}"/>
          </ac:picMkLst>
        </pc:picChg>
      </pc:sldChg>
      <pc:sldChg chg="addSp modSp new mod modAnim">
        <pc:chgData name="Litvak, Nelly" userId="c33d3bf1-b318-4e87-8551-e4b1e2122a66" providerId="ADAL" clId="{A59E6F01-7D42-4F86-A65B-21D96066795E}" dt="2025-10-07T12:37:42.527" v="5266"/>
        <pc:sldMkLst>
          <pc:docMk/>
          <pc:sldMk cId="3132778580" sldId="441"/>
        </pc:sldMkLst>
        <pc:spChg chg="add mod ord">
          <ac:chgData name="Litvak, Nelly" userId="c33d3bf1-b318-4e87-8551-e4b1e2122a66" providerId="ADAL" clId="{A59E6F01-7D42-4F86-A65B-21D96066795E}" dt="2025-10-06T16:55:00.936" v="919" actId="122"/>
          <ac:spMkLst>
            <pc:docMk/>
            <pc:sldMk cId="3132778580" sldId="441"/>
            <ac:spMk id="2" creationId="{0A8463C8-6F12-E067-DC3D-15AF590E602E}"/>
          </ac:spMkLst>
        </pc:spChg>
        <pc:spChg chg="add mod">
          <ac:chgData name="Litvak, Nelly" userId="c33d3bf1-b318-4e87-8551-e4b1e2122a66" providerId="ADAL" clId="{A59E6F01-7D42-4F86-A65B-21D96066795E}" dt="2025-10-06T16:54:53.962" v="918" actId="1076"/>
          <ac:spMkLst>
            <pc:docMk/>
            <pc:sldMk cId="3132778580" sldId="441"/>
            <ac:spMk id="3" creationId="{012E7798-BAB4-A165-51F5-03375CC7A1CB}"/>
          </ac:spMkLst>
        </pc:spChg>
        <pc:spChg chg="add mod">
          <ac:chgData name="Litvak, Nelly" userId="c33d3bf1-b318-4e87-8551-e4b1e2122a66" providerId="ADAL" clId="{A59E6F01-7D42-4F86-A65B-21D96066795E}" dt="2025-10-06T16:57:36.654" v="937" actId="208"/>
          <ac:spMkLst>
            <pc:docMk/>
            <pc:sldMk cId="3132778580" sldId="441"/>
            <ac:spMk id="4" creationId="{316BB788-B930-1240-2054-C8A9E41F531B}"/>
          </ac:spMkLst>
        </pc:spChg>
        <pc:spChg chg="add mod">
          <ac:chgData name="Litvak, Nelly" userId="c33d3bf1-b318-4e87-8551-e4b1e2122a66" providerId="ADAL" clId="{A59E6F01-7D42-4F86-A65B-21D96066795E}" dt="2025-10-06T16:57:19.058" v="934" actId="208"/>
          <ac:spMkLst>
            <pc:docMk/>
            <pc:sldMk cId="3132778580" sldId="441"/>
            <ac:spMk id="6" creationId="{3DECFDA7-F0EF-BC27-52BD-4E3BD8FA7B78}"/>
          </ac:spMkLst>
        </pc:spChg>
        <pc:spChg chg="add mod ord">
          <ac:chgData name="Litvak, Nelly" userId="c33d3bf1-b318-4e87-8551-e4b1e2122a66" providerId="ADAL" clId="{A59E6F01-7D42-4F86-A65B-21D96066795E}" dt="2025-10-06T16:58:04.094" v="940" actId="208"/>
          <ac:spMkLst>
            <pc:docMk/>
            <pc:sldMk cId="3132778580" sldId="441"/>
            <ac:spMk id="8" creationId="{ACFA8F1C-8010-C3B8-F005-5C8316A29B9C}"/>
          </ac:spMkLst>
        </pc:spChg>
        <pc:spChg chg="mod">
          <ac:chgData name="Litvak, Nelly" userId="c33d3bf1-b318-4e87-8551-e4b1e2122a66" providerId="ADAL" clId="{A59E6F01-7D42-4F86-A65B-21D96066795E}" dt="2025-10-06T16:51:12.845" v="877"/>
          <ac:spMkLst>
            <pc:docMk/>
            <pc:sldMk cId="3132778580" sldId="441"/>
            <ac:spMk id="10" creationId="{0A2CE74E-2297-5B35-32AE-A6DAC9D7F92E}"/>
          </ac:spMkLst>
        </pc:spChg>
        <pc:spChg chg="mod">
          <ac:chgData name="Litvak, Nelly" userId="c33d3bf1-b318-4e87-8551-e4b1e2122a66" providerId="ADAL" clId="{A59E6F01-7D42-4F86-A65B-21D96066795E}" dt="2025-10-06T16:51:12.845" v="877"/>
          <ac:spMkLst>
            <pc:docMk/>
            <pc:sldMk cId="3132778580" sldId="441"/>
            <ac:spMk id="11" creationId="{EA9C1399-A957-2A70-7304-7DE522E0DB3B}"/>
          </ac:spMkLst>
        </pc:spChg>
        <pc:spChg chg="add mod ord">
          <ac:chgData name="Litvak, Nelly" userId="c33d3bf1-b318-4e87-8551-e4b1e2122a66" providerId="ADAL" clId="{A59E6F01-7D42-4F86-A65B-21D96066795E}" dt="2025-10-06T16:57:51.550" v="939" actId="208"/>
          <ac:spMkLst>
            <pc:docMk/>
            <pc:sldMk cId="3132778580" sldId="441"/>
            <ac:spMk id="12" creationId="{8FAAA2D5-13C7-A9D0-0301-A7151F2E8748}"/>
          </ac:spMkLst>
        </pc:spChg>
        <pc:spChg chg="add mod">
          <ac:chgData name="Litvak, Nelly" userId="c33d3bf1-b318-4e87-8551-e4b1e2122a66" providerId="ADAL" clId="{A59E6F01-7D42-4F86-A65B-21D96066795E}" dt="2025-10-07T08:29:40.877" v="2145" actId="20577"/>
          <ac:spMkLst>
            <pc:docMk/>
            <pc:sldMk cId="3132778580" sldId="441"/>
            <ac:spMk id="14" creationId="{EAC201BD-202E-E97E-FB9F-5319C267BF19}"/>
          </ac:spMkLst>
        </pc:spChg>
        <pc:spChg chg="mod">
          <ac:chgData name="Litvak, Nelly" userId="c33d3bf1-b318-4e87-8551-e4b1e2122a66" providerId="ADAL" clId="{A59E6F01-7D42-4F86-A65B-21D96066795E}" dt="2025-10-06T17:02:30.832" v="1098" actId="14100"/>
          <ac:spMkLst>
            <pc:docMk/>
            <pc:sldMk cId="3132778580" sldId="441"/>
            <ac:spMk id="16" creationId="{A8F7E31E-A493-E87E-4110-48F71F8445D5}"/>
          </ac:spMkLst>
        </pc:spChg>
        <pc:spChg chg="mod">
          <ac:chgData name="Litvak, Nelly" userId="c33d3bf1-b318-4e87-8551-e4b1e2122a66" providerId="ADAL" clId="{A59E6F01-7D42-4F86-A65B-21D96066795E}" dt="2025-10-06T17:02:16.356" v="1097" actId="20577"/>
          <ac:spMkLst>
            <pc:docMk/>
            <pc:sldMk cId="3132778580" sldId="441"/>
            <ac:spMk id="17" creationId="{DFEF131F-80B4-A6C4-C927-F3AA85B7E626}"/>
          </ac:spMkLst>
        </pc:spChg>
        <pc:grpChg chg="add mod">
          <ac:chgData name="Litvak, Nelly" userId="c33d3bf1-b318-4e87-8551-e4b1e2122a66" providerId="ADAL" clId="{A59E6F01-7D42-4F86-A65B-21D96066795E}" dt="2025-10-06T16:58:21.184" v="941" actId="1076"/>
          <ac:grpSpMkLst>
            <pc:docMk/>
            <pc:sldMk cId="3132778580" sldId="441"/>
            <ac:grpSpMk id="7" creationId="{6438BFFC-B75B-6B28-D64D-E580BB6684B0}"/>
          </ac:grpSpMkLst>
        </pc:grpChg>
        <pc:grpChg chg="add mod">
          <ac:chgData name="Litvak, Nelly" userId="c33d3bf1-b318-4e87-8551-e4b1e2122a66" providerId="ADAL" clId="{A59E6F01-7D42-4F86-A65B-21D96066795E}" dt="2025-10-06T16:51:12.845" v="877"/>
          <ac:grpSpMkLst>
            <pc:docMk/>
            <pc:sldMk cId="3132778580" sldId="441"/>
            <ac:grpSpMk id="9" creationId="{6DD7CA96-DAE7-4E45-327B-5BDC4AE3828A}"/>
          </ac:grpSpMkLst>
        </pc:grpChg>
        <pc:grpChg chg="add mod">
          <ac:chgData name="Litvak, Nelly" userId="c33d3bf1-b318-4e87-8551-e4b1e2122a66" providerId="ADAL" clId="{A59E6F01-7D42-4F86-A65B-21D96066795E}" dt="2025-10-06T17:02:51.976" v="1100" actId="1076"/>
          <ac:grpSpMkLst>
            <pc:docMk/>
            <pc:sldMk cId="3132778580" sldId="441"/>
            <ac:grpSpMk id="13" creationId="{8148A6F7-A491-0F92-0986-F39BAF374E0D}"/>
          </ac:grpSpMkLst>
        </pc:grpChg>
        <pc:grpChg chg="add mod">
          <ac:chgData name="Litvak, Nelly" userId="c33d3bf1-b318-4e87-8551-e4b1e2122a66" providerId="ADAL" clId="{A59E6F01-7D42-4F86-A65B-21D96066795E}" dt="2025-10-06T17:03:18.415" v="1104" actId="1076"/>
          <ac:grpSpMkLst>
            <pc:docMk/>
            <pc:sldMk cId="3132778580" sldId="441"/>
            <ac:grpSpMk id="15" creationId="{075575B2-B1AA-B577-22FB-23F63EA0D535}"/>
          </ac:grpSpMkLst>
        </pc:grpChg>
        <pc:picChg chg="add mod">
          <ac:chgData name="Litvak, Nelly" userId="c33d3bf1-b318-4e87-8551-e4b1e2122a66" providerId="ADAL" clId="{A59E6F01-7D42-4F86-A65B-21D96066795E}" dt="2025-10-06T17:02:57.375" v="1101" actId="1076"/>
          <ac:picMkLst>
            <pc:docMk/>
            <pc:sldMk cId="3132778580" sldId="441"/>
            <ac:picMk id="5" creationId="{7F2DBB61-6A03-6521-6FFD-A4DFC640B742}"/>
          </ac:picMkLst>
        </pc:picChg>
      </pc:sldChg>
      <pc:sldChg chg="addSp delSp modSp new mod">
        <pc:chgData name="Litvak, Nelly" userId="c33d3bf1-b318-4e87-8551-e4b1e2122a66" providerId="ADAL" clId="{A59E6F01-7D42-4F86-A65B-21D96066795E}" dt="2025-10-07T08:29:57.867" v="2149" actId="1076"/>
        <pc:sldMkLst>
          <pc:docMk/>
          <pc:sldMk cId="3103431238" sldId="442"/>
        </pc:sldMkLst>
        <pc:spChg chg="add mod">
          <ac:chgData name="Litvak, Nelly" userId="c33d3bf1-b318-4e87-8551-e4b1e2122a66" providerId="ADAL" clId="{A59E6F01-7D42-4F86-A65B-21D96066795E}" dt="2025-10-07T08:28:03.142" v="2135" actId="1076"/>
          <ac:spMkLst>
            <pc:docMk/>
            <pc:sldMk cId="3103431238" sldId="442"/>
            <ac:spMk id="3" creationId="{7BBEEE41-1A96-25FE-536E-88FD31A15526}"/>
          </ac:spMkLst>
        </pc:spChg>
        <pc:spChg chg="add mod">
          <ac:chgData name="Litvak, Nelly" userId="c33d3bf1-b318-4e87-8551-e4b1e2122a66" providerId="ADAL" clId="{A59E6F01-7D42-4F86-A65B-21D96066795E}" dt="2025-10-06T19:46:36.934" v="1165" actId="208"/>
          <ac:spMkLst>
            <pc:docMk/>
            <pc:sldMk cId="3103431238" sldId="442"/>
            <ac:spMk id="7" creationId="{713BA7D4-0C91-0B18-F211-DCA563997E27}"/>
          </ac:spMkLst>
        </pc:spChg>
        <pc:spChg chg="add mod">
          <ac:chgData name="Litvak, Nelly" userId="c33d3bf1-b318-4e87-8551-e4b1e2122a66" providerId="ADAL" clId="{A59E6F01-7D42-4F86-A65B-21D96066795E}" dt="2025-10-07T08:29:57.867" v="2149" actId="1076"/>
          <ac:spMkLst>
            <pc:docMk/>
            <pc:sldMk cId="3103431238" sldId="442"/>
            <ac:spMk id="13" creationId="{DE0CF8F2-AA31-E0A1-8382-1721470E373C}"/>
          </ac:spMkLst>
        </pc:spChg>
        <pc:picChg chg="add del mod">
          <ac:chgData name="Litvak, Nelly" userId="c33d3bf1-b318-4e87-8551-e4b1e2122a66" providerId="ADAL" clId="{A59E6F01-7D42-4F86-A65B-21D96066795E}" dt="2025-10-07T08:28:11.030" v="2139" actId="1076"/>
          <ac:picMkLst>
            <pc:docMk/>
            <pc:sldMk cId="3103431238" sldId="442"/>
            <ac:picMk id="2" creationId="{17D33C95-E657-4594-13B7-81646A3CF54A}"/>
          </ac:picMkLst>
        </pc:picChg>
        <pc:picChg chg="add mod">
          <ac:chgData name="Litvak, Nelly" userId="c33d3bf1-b318-4e87-8551-e4b1e2122a66" providerId="ADAL" clId="{A59E6F01-7D42-4F86-A65B-21D96066795E}" dt="2025-10-07T08:29:52.497" v="2148" actId="1076"/>
          <ac:picMkLst>
            <pc:docMk/>
            <pc:sldMk cId="3103431238" sldId="442"/>
            <ac:picMk id="8" creationId="{BC0FD84F-95FD-5777-5CE1-873324A0A76B}"/>
          </ac:picMkLst>
        </pc:picChg>
        <pc:cxnChg chg="add mod">
          <ac:chgData name="Litvak, Nelly" userId="c33d3bf1-b318-4e87-8551-e4b1e2122a66" providerId="ADAL" clId="{A59E6F01-7D42-4F86-A65B-21D96066795E}" dt="2025-10-07T08:28:14.973" v="2140" actId="14100"/>
          <ac:cxnSpMkLst>
            <pc:docMk/>
            <pc:sldMk cId="3103431238" sldId="442"/>
            <ac:cxnSpMk id="5" creationId="{8C495B1F-5A46-3443-B976-EA49389272DE}"/>
          </ac:cxnSpMkLst>
        </pc:cxnChg>
      </pc:sldChg>
      <pc:sldChg chg="addSp delSp modSp new mod modAnim">
        <pc:chgData name="Litvak, Nelly" userId="c33d3bf1-b318-4e87-8551-e4b1e2122a66" providerId="ADAL" clId="{A59E6F01-7D42-4F86-A65B-21D96066795E}" dt="2025-10-07T12:47:36.405" v="5278"/>
        <pc:sldMkLst>
          <pc:docMk/>
          <pc:sldMk cId="2094111785" sldId="443"/>
        </pc:sldMkLst>
        <pc:spChg chg="add mod">
          <ac:chgData name="Litvak, Nelly" userId="c33d3bf1-b318-4e87-8551-e4b1e2122a66" providerId="ADAL" clId="{A59E6F01-7D42-4F86-A65B-21D96066795E}" dt="2025-10-07T07:52:45.059" v="1270" actId="1076"/>
          <ac:spMkLst>
            <pc:docMk/>
            <pc:sldMk cId="2094111785" sldId="443"/>
            <ac:spMk id="10" creationId="{E29ABE96-9D18-2F8F-0112-49F31FDEB2EE}"/>
          </ac:spMkLst>
        </pc:spChg>
        <pc:spChg chg="add mod">
          <ac:chgData name="Litvak, Nelly" userId="c33d3bf1-b318-4e87-8551-e4b1e2122a66" providerId="ADAL" clId="{A59E6F01-7D42-4F86-A65B-21D96066795E}" dt="2025-10-07T12:47:08.752" v="5277" actId="208"/>
          <ac:spMkLst>
            <pc:docMk/>
            <pc:sldMk cId="2094111785" sldId="443"/>
            <ac:spMk id="13" creationId="{961EF647-BD0B-DF29-6C0A-C31B4D97C51B}"/>
          </ac:spMkLst>
        </pc:spChg>
        <pc:picChg chg="add del">
          <ac:chgData name="Litvak, Nelly" userId="c33d3bf1-b318-4e87-8551-e4b1e2122a66" providerId="ADAL" clId="{A59E6F01-7D42-4F86-A65B-21D96066795E}" dt="2025-10-07T07:38:50.937" v="1185" actId="478"/>
          <ac:picMkLst>
            <pc:docMk/>
            <pc:sldMk cId="2094111785" sldId="443"/>
            <ac:picMk id="3" creationId="{132DF273-B9D1-5F50-C0E3-7A24329FACFF}"/>
          </ac:picMkLst>
        </pc:picChg>
        <pc:picChg chg="add mod">
          <ac:chgData name="Litvak, Nelly" userId="c33d3bf1-b318-4e87-8551-e4b1e2122a66" providerId="ADAL" clId="{A59E6F01-7D42-4F86-A65B-21D96066795E}" dt="2025-10-07T07:51:54.563" v="1256" actId="14100"/>
          <ac:picMkLst>
            <pc:docMk/>
            <pc:sldMk cId="2094111785" sldId="443"/>
            <ac:picMk id="5" creationId="{B26F0B41-F6CA-9CA2-5F51-47D02EDC9800}"/>
          </ac:picMkLst>
        </pc:picChg>
        <pc:picChg chg="add del">
          <ac:chgData name="Litvak, Nelly" userId="c33d3bf1-b318-4e87-8551-e4b1e2122a66" providerId="ADAL" clId="{A59E6F01-7D42-4F86-A65B-21D96066795E}" dt="2025-10-07T07:42:00.660" v="1201" actId="22"/>
          <ac:picMkLst>
            <pc:docMk/>
            <pc:sldMk cId="2094111785" sldId="443"/>
            <ac:picMk id="7" creationId="{B6C7666C-B941-D4E5-850B-72ABF181A857}"/>
          </ac:picMkLst>
        </pc:picChg>
        <pc:picChg chg="add del">
          <ac:chgData name="Litvak, Nelly" userId="c33d3bf1-b318-4e87-8551-e4b1e2122a66" providerId="ADAL" clId="{A59E6F01-7D42-4F86-A65B-21D96066795E}" dt="2025-10-07T07:42:16.501" v="1203" actId="22"/>
          <ac:picMkLst>
            <pc:docMk/>
            <pc:sldMk cId="2094111785" sldId="443"/>
            <ac:picMk id="9" creationId="{15AEDD21-5E39-5FA9-DC46-73197643439E}"/>
          </ac:picMkLst>
        </pc:picChg>
        <pc:picChg chg="add mod">
          <ac:chgData name="Litvak, Nelly" userId="c33d3bf1-b318-4e87-8551-e4b1e2122a66" providerId="ADAL" clId="{A59E6F01-7D42-4F86-A65B-21D96066795E}" dt="2025-10-07T07:52:04.079" v="1257" actId="1076"/>
          <ac:picMkLst>
            <pc:docMk/>
            <pc:sldMk cId="2094111785" sldId="443"/>
            <ac:picMk id="12" creationId="{52D7E8B4-75ED-F337-8FFC-950B3B3AD51E}"/>
          </ac:picMkLst>
        </pc:picChg>
      </pc:sldChg>
      <pc:sldChg chg="addSp delSp modSp new mod">
        <pc:chgData name="Litvak, Nelly" userId="c33d3bf1-b318-4e87-8551-e4b1e2122a66" providerId="ADAL" clId="{A59E6F01-7D42-4F86-A65B-21D96066795E}" dt="2025-10-07T08:23:04.476" v="2112" actId="1076"/>
        <pc:sldMkLst>
          <pc:docMk/>
          <pc:sldMk cId="393192668" sldId="444"/>
        </pc:sldMkLst>
        <pc:spChg chg="add del mod">
          <ac:chgData name="Litvak, Nelly" userId="c33d3bf1-b318-4e87-8551-e4b1e2122a66" providerId="ADAL" clId="{A59E6F01-7D42-4F86-A65B-21D96066795E}" dt="2025-10-07T07:57:30.918" v="1378" actId="478"/>
          <ac:spMkLst>
            <pc:docMk/>
            <pc:sldMk cId="393192668" sldId="444"/>
            <ac:spMk id="4" creationId="{7C96C485-8B13-D49A-51BE-43504B625163}"/>
          </ac:spMkLst>
        </pc:spChg>
        <pc:spChg chg="add mod">
          <ac:chgData name="Litvak, Nelly" userId="c33d3bf1-b318-4e87-8551-e4b1e2122a66" providerId="ADAL" clId="{A59E6F01-7D42-4F86-A65B-21D96066795E}" dt="2025-10-07T08:23:00.808" v="2111" actId="1076"/>
          <ac:spMkLst>
            <pc:docMk/>
            <pc:sldMk cId="393192668" sldId="444"/>
            <ac:spMk id="7" creationId="{EFD0777E-F69E-2755-A23B-8415A90DF5FF}"/>
          </ac:spMkLst>
        </pc:spChg>
        <pc:picChg chg="add mod modCrop">
          <ac:chgData name="Litvak, Nelly" userId="c33d3bf1-b318-4e87-8551-e4b1e2122a66" providerId="ADAL" clId="{A59E6F01-7D42-4F86-A65B-21D96066795E}" dt="2025-10-07T07:56:49.804" v="1355" actId="732"/>
          <ac:picMkLst>
            <pc:docMk/>
            <pc:sldMk cId="393192668" sldId="444"/>
            <ac:picMk id="3" creationId="{A4F93F04-C239-BDCE-E759-A6C4F5063B3E}"/>
          </ac:picMkLst>
        </pc:picChg>
        <pc:picChg chg="add mod">
          <ac:chgData name="Litvak, Nelly" userId="c33d3bf1-b318-4e87-8551-e4b1e2122a66" providerId="ADAL" clId="{A59E6F01-7D42-4F86-A65B-21D96066795E}" dt="2025-10-07T07:57:43.282" v="1383"/>
          <ac:picMkLst>
            <pc:docMk/>
            <pc:sldMk cId="393192668" sldId="444"/>
            <ac:picMk id="6" creationId="{C4287421-81FD-1B7E-D7B7-D14DC2785DCC}"/>
          </ac:picMkLst>
        </pc:picChg>
        <pc:picChg chg="add mod">
          <ac:chgData name="Litvak, Nelly" userId="c33d3bf1-b318-4e87-8551-e4b1e2122a66" providerId="ADAL" clId="{A59E6F01-7D42-4F86-A65B-21D96066795E}" dt="2025-10-07T08:23:04.476" v="2112" actId="1076"/>
          <ac:picMkLst>
            <pc:docMk/>
            <pc:sldMk cId="393192668" sldId="444"/>
            <ac:picMk id="8" creationId="{BA81083D-BE7F-6543-D035-93732DD466F4}"/>
          </ac:picMkLst>
        </pc:picChg>
      </pc:sldChg>
      <pc:sldChg chg="addSp delSp modSp new mod modAnim">
        <pc:chgData name="Litvak, Nelly" userId="c33d3bf1-b318-4e87-8551-e4b1e2122a66" providerId="ADAL" clId="{A59E6F01-7D42-4F86-A65B-21D96066795E}" dt="2025-10-07T12:50:35.168" v="5291" actId="167"/>
        <pc:sldMkLst>
          <pc:docMk/>
          <pc:sldMk cId="4275712519" sldId="445"/>
        </pc:sldMkLst>
        <pc:spChg chg="add mod">
          <ac:chgData name="Litvak, Nelly" userId="c33d3bf1-b318-4e87-8551-e4b1e2122a66" providerId="ADAL" clId="{A59E6F01-7D42-4F86-A65B-21D96066795E}" dt="2025-10-07T12:49:59.389" v="5285" actId="6549"/>
          <ac:spMkLst>
            <pc:docMk/>
            <pc:sldMk cId="4275712519" sldId="445"/>
            <ac:spMk id="6" creationId="{28434786-9C98-9829-8129-7F958008FE1C}"/>
          </ac:spMkLst>
        </pc:spChg>
        <pc:spChg chg="add mod">
          <ac:chgData name="Litvak, Nelly" userId="c33d3bf1-b318-4e87-8551-e4b1e2122a66" providerId="ADAL" clId="{A59E6F01-7D42-4F86-A65B-21D96066795E}" dt="2025-10-07T12:12:05.345" v="4920" actId="20577"/>
          <ac:spMkLst>
            <pc:docMk/>
            <pc:sldMk cId="4275712519" sldId="445"/>
            <ac:spMk id="7" creationId="{DADF2769-167A-F64B-FAAD-79FBD4B266D5}"/>
          </ac:spMkLst>
        </pc:spChg>
        <pc:spChg chg="add mod">
          <ac:chgData name="Litvak, Nelly" userId="c33d3bf1-b318-4e87-8551-e4b1e2122a66" providerId="ADAL" clId="{A59E6F01-7D42-4F86-A65B-21D96066795E}" dt="2025-10-07T08:23:17.441" v="2113" actId="164"/>
          <ac:spMkLst>
            <pc:docMk/>
            <pc:sldMk cId="4275712519" sldId="445"/>
            <ac:spMk id="11" creationId="{057A05F6-48C4-2F99-0663-1419A577126B}"/>
          </ac:spMkLst>
        </pc:spChg>
        <pc:spChg chg="add mod">
          <ac:chgData name="Litvak, Nelly" userId="c33d3bf1-b318-4e87-8551-e4b1e2122a66" providerId="ADAL" clId="{A59E6F01-7D42-4F86-A65B-21D96066795E}" dt="2025-10-07T08:21:15.649" v="2093" actId="207"/>
          <ac:spMkLst>
            <pc:docMk/>
            <pc:sldMk cId="4275712519" sldId="445"/>
            <ac:spMk id="12" creationId="{89B05C18-6E96-2184-7FED-B5F14F2609C8}"/>
          </ac:spMkLst>
        </pc:spChg>
        <pc:grpChg chg="add mod">
          <ac:chgData name="Litvak, Nelly" userId="c33d3bf1-b318-4e87-8551-e4b1e2122a66" providerId="ADAL" clId="{A59E6F01-7D42-4F86-A65B-21D96066795E}" dt="2025-10-07T08:23:17.441" v="2113" actId="164"/>
          <ac:grpSpMkLst>
            <pc:docMk/>
            <pc:sldMk cId="4275712519" sldId="445"/>
            <ac:grpSpMk id="13" creationId="{9AD202AA-86F6-F1EC-789C-5B906DA44C9C}"/>
          </ac:grpSpMkLst>
        </pc:grpChg>
        <pc:picChg chg="add del mod">
          <ac:chgData name="Litvak, Nelly" userId="c33d3bf1-b318-4e87-8551-e4b1e2122a66" providerId="ADAL" clId="{A59E6F01-7D42-4F86-A65B-21D96066795E}" dt="2025-10-07T12:50:04.387" v="5286" actId="478"/>
          <ac:picMkLst>
            <pc:docMk/>
            <pc:sldMk cId="4275712519" sldId="445"/>
            <ac:picMk id="3" creationId="{C6351CBF-6F62-6F3F-1277-1CC1F8AEA27A}"/>
          </ac:picMkLst>
        </pc:picChg>
        <pc:picChg chg="add mod">
          <ac:chgData name="Litvak, Nelly" userId="c33d3bf1-b318-4e87-8551-e4b1e2122a66" providerId="ADAL" clId="{A59E6F01-7D42-4F86-A65B-21D96066795E}" dt="2025-10-07T08:18:04.946" v="2012" actId="1076"/>
          <ac:picMkLst>
            <pc:docMk/>
            <pc:sldMk cId="4275712519" sldId="445"/>
            <ac:picMk id="5" creationId="{92A05E02-B97E-193E-092B-7A54495A05F2}"/>
          </ac:picMkLst>
        </pc:picChg>
        <pc:picChg chg="add mod">
          <ac:chgData name="Litvak, Nelly" userId="c33d3bf1-b318-4e87-8551-e4b1e2122a66" providerId="ADAL" clId="{A59E6F01-7D42-4F86-A65B-21D96066795E}" dt="2025-10-07T08:21:39.516" v="2097" actId="1076"/>
          <ac:picMkLst>
            <pc:docMk/>
            <pc:sldMk cId="4275712519" sldId="445"/>
            <ac:picMk id="9" creationId="{BDBE2E5C-0E3B-E49C-7A00-07B6BD68A9E8}"/>
          </ac:picMkLst>
        </pc:picChg>
        <pc:picChg chg="add mod">
          <ac:chgData name="Litvak, Nelly" userId="c33d3bf1-b318-4e87-8551-e4b1e2122a66" providerId="ADAL" clId="{A59E6F01-7D42-4F86-A65B-21D96066795E}" dt="2025-10-07T08:23:17.441" v="2113" actId="164"/>
          <ac:picMkLst>
            <pc:docMk/>
            <pc:sldMk cId="4275712519" sldId="445"/>
            <ac:picMk id="10" creationId="{84E341CD-4637-5054-664F-B00000B05E17}"/>
          </ac:picMkLst>
        </pc:picChg>
        <pc:picChg chg="add mod ord">
          <ac:chgData name="Litvak, Nelly" userId="c33d3bf1-b318-4e87-8551-e4b1e2122a66" providerId="ADAL" clId="{A59E6F01-7D42-4F86-A65B-21D96066795E}" dt="2025-10-07T12:50:35.168" v="5291" actId="167"/>
          <ac:picMkLst>
            <pc:docMk/>
            <pc:sldMk cId="4275712519" sldId="445"/>
            <ac:picMk id="15" creationId="{DEDC75F8-547F-10D8-64C6-EC4BE276FBE1}"/>
          </ac:picMkLst>
        </pc:picChg>
      </pc:sldChg>
      <pc:sldChg chg="modSp add mod">
        <pc:chgData name="Litvak, Nelly" userId="c33d3bf1-b318-4e87-8551-e4b1e2122a66" providerId="ADAL" clId="{A59E6F01-7D42-4F86-A65B-21D96066795E}" dt="2025-10-07T08:24:33.100" v="2120" actId="1076"/>
        <pc:sldMkLst>
          <pc:docMk/>
          <pc:sldMk cId="1696500133" sldId="446"/>
        </pc:sldMkLst>
        <pc:spChg chg="mod">
          <ac:chgData name="Litvak, Nelly" userId="c33d3bf1-b318-4e87-8551-e4b1e2122a66" providerId="ADAL" clId="{A59E6F01-7D42-4F86-A65B-21D96066795E}" dt="2025-10-07T08:24:33.100" v="2120" actId="1076"/>
          <ac:spMkLst>
            <pc:docMk/>
            <pc:sldMk cId="1696500133" sldId="446"/>
            <ac:spMk id="62" creationId="{54996A85-CAE4-BBAE-DAF6-579C98EC61A5}"/>
          </ac:spMkLst>
        </pc:spChg>
        <pc:grpChg chg="mod">
          <ac:chgData name="Litvak, Nelly" userId="c33d3bf1-b318-4e87-8551-e4b1e2122a66" providerId="ADAL" clId="{A59E6F01-7D42-4F86-A65B-21D96066795E}" dt="2025-10-07T08:24:20.677" v="2119" actId="1076"/>
          <ac:grpSpMkLst>
            <pc:docMk/>
            <pc:sldMk cId="1696500133" sldId="446"/>
            <ac:grpSpMk id="3" creationId="{2AD53A0B-067D-E44E-93E9-D6FFE529CCC7}"/>
          </ac:grpSpMkLst>
        </pc:grpChg>
      </pc:sldChg>
      <pc:sldChg chg="addSp delSp modSp new mod">
        <pc:chgData name="Litvak, Nelly" userId="c33d3bf1-b318-4e87-8551-e4b1e2122a66" providerId="ADAL" clId="{A59E6F01-7D42-4F86-A65B-21D96066795E}" dt="2025-10-07T08:35:56.378" v="2180" actId="478"/>
        <pc:sldMkLst>
          <pc:docMk/>
          <pc:sldMk cId="2252525647" sldId="447"/>
        </pc:sldMkLst>
        <pc:picChg chg="add del mod">
          <ac:chgData name="Litvak, Nelly" userId="c33d3bf1-b318-4e87-8551-e4b1e2122a66" providerId="ADAL" clId="{A59E6F01-7D42-4F86-A65B-21D96066795E}" dt="2025-10-07T08:33:33.747" v="2161" actId="478"/>
          <ac:picMkLst>
            <pc:docMk/>
            <pc:sldMk cId="2252525647" sldId="447"/>
            <ac:picMk id="2" creationId="{3E0415C4-EB3D-C4F4-7580-2543BFFF37B1}"/>
          </ac:picMkLst>
        </pc:picChg>
        <pc:picChg chg="add mod">
          <ac:chgData name="Litvak, Nelly" userId="c33d3bf1-b318-4e87-8551-e4b1e2122a66" providerId="ADAL" clId="{A59E6F01-7D42-4F86-A65B-21D96066795E}" dt="2025-10-07T08:35:33.157" v="2176" actId="1076"/>
          <ac:picMkLst>
            <pc:docMk/>
            <pc:sldMk cId="2252525647" sldId="447"/>
            <ac:picMk id="4" creationId="{21F62DF9-B139-0CEC-0C17-33D6212E4A33}"/>
          </ac:picMkLst>
        </pc:picChg>
        <pc:picChg chg="add mod">
          <ac:chgData name="Litvak, Nelly" userId="c33d3bf1-b318-4e87-8551-e4b1e2122a66" providerId="ADAL" clId="{A59E6F01-7D42-4F86-A65B-21D96066795E}" dt="2025-10-07T08:35:11.696" v="2173" actId="207"/>
          <ac:picMkLst>
            <pc:docMk/>
            <pc:sldMk cId="2252525647" sldId="447"/>
            <ac:picMk id="6" creationId="{D9BBB22C-AD00-C2D8-40EA-5EC9899245A1}"/>
          </ac:picMkLst>
        </pc:picChg>
        <pc:picChg chg="add del mod">
          <ac:chgData name="Litvak, Nelly" userId="c33d3bf1-b318-4e87-8551-e4b1e2122a66" providerId="ADAL" clId="{A59E6F01-7D42-4F86-A65B-21D96066795E}" dt="2025-10-07T08:35:56.378" v="2180" actId="478"/>
          <ac:picMkLst>
            <pc:docMk/>
            <pc:sldMk cId="2252525647" sldId="447"/>
            <ac:picMk id="8" creationId="{86332669-997A-43F2-1E74-F76179CA27AC}"/>
          </ac:picMkLst>
        </pc:picChg>
      </pc:sldChg>
      <pc:sldChg chg="addSp delSp modSp new mod">
        <pc:chgData name="Litvak, Nelly" userId="c33d3bf1-b318-4e87-8551-e4b1e2122a66" providerId="ADAL" clId="{A59E6F01-7D42-4F86-A65B-21D96066795E}" dt="2025-10-07T08:54:21.401" v="2559" actId="6549"/>
        <pc:sldMkLst>
          <pc:docMk/>
          <pc:sldMk cId="1032134683" sldId="448"/>
        </pc:sldMkLst>
        <pc:spChg chg="mod">
          <ac:chgData name="Litvak, Nelly" userId="c33d3bf1-b318-4e87-8551-e4b1e2122a66" providerId="ADAL" clId="{A59E6F01-7D42-4F86-A65B-21D96066795E}" dt="2025-10-07T08:38:10.471" v="2243" actId="208"/>
          <ac:spMkLst>
            <pc:docMk/>
            <pc:sldMk cId="1032134683" sldId="448"/>
            <ac:spMk id="4" creationId="{7CE7B0BE-15FC-FA7C-DF4B-3D7532F27354}"/>
          </ac:spMkLst>
        </pc:spChg>
        <pc:spChg chg="add mod">
          <ac:chgData name="Litvak, Nelly" userId="c33d3bf1-b318-4e87-8551-e4b1e2122a66" providerId="ADAL" clId="{A59E6F01-7D42-4F86-A65B-21D96066795E}" dt="2025-10-07T08:47:32.878" v="2430" actId="14100"/>
          <ac:spMkLst>
            <pc:docMk/>
            <pc:sldMk cId="1032134683" sldId="448"/>
            <ac:spMk id="7" creationId="{74FEF624-A946-8900-3AAB-B1DE112D8BAD}"/>
          </ac:spMkLst>
        </pc:spChg>
        <pc:spChg chg="add mod">
          <ac:chgData name="Litvak, Nelly" userId="c33d3bf1-b318-4e87-8551-e4b1e2122a66" providerId="ADAL" clId="{A59E6F01-7D42-4F86-A65B-21D96066795E}" dt="2025-10-07T08:38:30.082" v="2246" actId="207"/>
          <ac:spMkLst>
            <pc:docMk/>
            <pc:sldMk cId="1032134683" sldId="448"/>
            <ac:spMk id="8" creationId="{368980CB-BFA9-49BC-492C-82D1FB29B9A2}"/>
          </ac:spMkLst>
        </pc:spChg>
        <pc:spChg chg="add mod">
          <ac:chgData name="Litvak, Nelly" userId="c33d3bf1-b318-4e87-8551-e4b1e2122a66" providerId="ADAL" clId="{A59E6F01-7D42-4F86-A65B-21D96066795E}" dt="2025-10-07T08:47:44.155" v="2432" actId="1076"/>
          <ac:spMkLst>
            <pc:docMk/>
            <pc:sldMk cId="1032134683" sldId="448"/>
            <ac:spMk id="11" creationId="{93B725C3-9B1C-8AA4-5D92-6D072BF598BA}"/>
          </ac:spMkLst>
        </pc:spChg>
        <pc:spChg chg="mod topLvl">
          <ac:chgData name="Litvak, Nelly" userId="c33d3bf1-b318-4e87-8551-e4b1e2122a66" providerId="ADAL" clId="{A59E6F01-7D42-4F86-A65B-21D96066795E}" dt="2025-10-07T08:53:54.050" v="2545" actId="20577"/>
          <ac:spMkLst>
            <pc:docMk/>
            <pc:sldMk cId="1032134683" sldId="448"/>
            <ac:spMk id="13" creationId="{2373F534-87FC-5042-6D96-1F158144EC5E}"/>
          </ac:spMkLst>
        </pc:spChg>
        <pc:spChg chg="add mod">
          <ac:chgData name="Litvak, Nelly" userId="c33d3bf1-b318-4e87-8551-e4b1e2122a66" providerId="ADAL" clId="{A59E6F01-7D42-4F86-A65B-21D96066795E}" dt="2025-10-07T08:49:20.752" v="2482" actId="1076"/>
          <ac:spMkLst>
            <pc:docMk/>
            <pc:sldMk cId="1032134683" sldId="448"/>
            <ac:spMk id="19" creationId="{10C52912-9D16-E3BF-672E-2C45BAE93824}"/>
          </ac:spMkLst>
        </pc:spChg>
        <pc:spChg chg="mod">
          <ac:chgData name="Litvak, Nelly" userId="c33d3bf1-b318-4e87-8551-e4b1e2122a66" providerId="ADAL" clId="{A59E6F01-7D42-4F86-A65B-21D96066795E}" dt="2025-10-07T08:54:21.401" v="2559" actId="6549"/>
          <ac:spMkLst>
            <pc:docMk/>
            <pc:sldMk cId="1032134683" sldId="448"/>
            <ac:spMk id="21" creationId="{A259677C-2429-398F-1F1C-17123E3E7C97}"/>
          </ac:spMkLst>
        </pc:spChg>
        <pc:grpChg chg="add mod">
          <ac:chgData name="Litvak, Nelly" userId="c33d3bf1-b318-4e87-8551-e4b1e2122a66" providerId="ADAL" clId="{A59E6F01-7D42-4F86-A65B-21D96066795E}" dt="2025-10-07T08:36:32.731" v="2183" actId="1076"/>
          <ac:grpSpMkLst>
            <pc:docMk/>
            <pc:sldMk cId="1032134683" sldId="448"/>
            <ac:grpSpMk id="2" creationId="{78066EC0-0B3E-2FAC-DC54-56788AE24A08}"/>
          </ac:grpSpMkLst>
        </pc:grpChg>
        <pc:grpChg chg="mod">
          <ac:chgData name="Litvak, Nelly" userId="c33d3bf1-b318-4e87-8551-e4b1e2122a66" providerId="ADAL" clId="{A59E6F01-7D42-4F86-A65B-21D96066795E}" dt="2025-10-07T08:36:28.812" v="2182"/>
          <ac:grpSpMkLst>
            <pc:docMk/>
            <pc:sldMk cId="1032134683" sldId="448"/>
            <ac:grpSpMk id="3" creationId="{CF2AA71B-81CB-005A-0421-90913A277AA7}"/>
          </ac:grpSpMkLst>
        </pc:grpChg>
        <pc:grpChg chg="add mod">
          <ac:chgData name="Litvak, Nelly" userId="c33d3bf1-b318-4e87-8551-e4b1e2122a66" providerId="ADAL" clId="{A59E6F01-7D42-4F86-A65B-21D96066795E}" dt="2025-10-07T08:45:41.297" v="2370" actId="1076"/>
          <ac:grpSpMkLst>
            <pc:docMk/>
            <pc:sldMk cId="1032134683" sldId="448"/>
            <ac:grpSpMk id="10" creationId="{B3D3B9C2-3F6E-56D3-F1E1-065D33F1A74E}"/>
          </ac:grpSpMkLst>
        </pc:grpChg>
        <pc:grpChg chg="add del mod">
          <ac:chgData name="Litvak, Nelly" userId="c33d3bf1-b318-4e87-8551-e4b1e2122a66" providerId="ADAL" clId="{A59E6F01-7D42-4F86-A65B-21D96066795E}" dt="2025-10-07T08:41:47.666" v="2324" actId="478"/>
          <ac:grpSpMkLst>
            <pc:docMk/>
            <pc:sldMk cId="1032134683" sldId="448"/>
            <ac:grpSpMk id="12" creationId="{F11B79F5-C730-6DC6-F6AB-8B9AE3EFA588}"/>
          </ac:grpSpMkLst>
        </pc:grpChg>
        <pc:grpChg chg="add mod">
          <ac:chgData name="Litvak, Nelly" userId="c33d3bf1-b318-4e87-8551-e4b1e2122a66" providerId="ADAL" clId="{A59E6F01-7D42-4F86-A65B-21D96066795E}" dt="2025-10-07T08:48:13.568" v="2436" actId="164"/>
          <ac:grpSpMkLst>
            <pc:docMk/>
            <pc:sldMk cId="1032134683" sldId="448"/>
            <ac:grpSpMk id="18" creationId="{7B475432-6500-8438-7BD0-3C44DC79DBC3}"/>
          </ac:grpSpMkLst>
        </pc:grpChg>
        <pc:grpChg chg="add mod">
          <ac:chgData name="Litvak, Nelly" userId="c33d3bf1-b318-4e87-8551-e4b1e2122a66" providerId="ADAL" clId="{A59E6F01-7D42-4F86-A65B-21D96066795E}" dt="2025-10-07T08:49:34.730" v="2485" actId="1076"/>
          <ac:grpSpMkLst>
            <pc:docMk/>
            <pc:sldMk cId="1032134683" sldId="448"/>
            <ac:grpSpMk id="20" creationId="{6B5A6A4C-B6C7-B065-4B26-38BC0FD9EA20}"/>
          </ac:grpSpMkLst>
        </pc:grpChg>
        <pc:grpChg chg="add mod">
          <ac:chgData name="Litvak, Nelly" userId="c33d3bf1-b318-4e87-8551-e4b1e2122a66" providerId="ADAL" clId="{A59E6F01-7D42-4F86-A65B-21D96066795E}" dt="2025-10-07T08:48:30.819" v="2438" actId="1076"/>
          <ac:grpSpMkLst>
            <pc:docMk/>
            <pc:sldMk cId="1032134683" sldId="448"/>
            <ac:grpSpMk id="23" creationId="{A738B198-7C77-DAD6-EC82-42B6AABCC5FC}"/>
          </ac:grpSpMkLst>
        </pc:grpChg>
        <pc:picChg chg="mod">
          <ac:chgData name="Litvak, Nelly" userId="c33d3bf1-b318-4e87-8551-e4b1e2122a66" providerId="ADAL" clId="{A59E6F01-7D42-4F86-A65B-21D96066795E}" dt="2025-10-07T08:38:10.471" v="2243" actId="208"/>
          <ac:picMkLst>
            <pc:docMk/>
            <pc:sldMk cId="1032134683" sldId="448"/>
            <ac:picMk id="5" creationId="{83282C6C-239A-1166-3618-24C994469576}"/>
          </ac:picMkLst>
        </pc:picChg>
        <pc:picChg chg="mod">
          <ac:chgData name="Litvak, Nelly" userId="c33d3bf1-b318-4e87-8551-e4b1e2122a66" providerId="ADAL" clId="{A59E6F01-7D42-4F86-A65B-21D96066795E}" dt="2025-10-07T08:38:10.471" v="2243" actId="208"/>
          <ac:picMkLst>
            <pc:docMk/>
            <pc:sldMk cId="1032134683" sldId="448"/>
            <ac:picMk id="6" creationId="{90C71256-9B3E-999A-028D-1B7C20C16F9C}"/>
          </ac:picMkLst>
        </pc:picChg>
        <pc:picChg chg="add mod">
          <ac:chgData name="Litvak, Nelly" userId="c33d3bf1-b318-4e87-8551-e4b1e2122a66" providerId="ADAL" clId="{A59E6F01-7D42-4F86-A65B-21D96066795E}" dt="2025-10-07T08:47:39.038" v="2431" actId="1076"/>
          <ac:picMkLst>
            <pc:docMk/>
            <pc:sldMk cId="1032134683" sldId="448"/>
            <ac:picMk id="9" creationId="{D6D8C59B-B473-77D3-23DA-178D805F70AD}"/>
          </ac:picMkLst>
        </pc:picChg>
        <pc:picChg chg="del mod topLvl">
          <ac:chgData name="Litvak, Nelly" userId="c33d3bf1-b318-4e87-8551-e4b1e2122a66" providerId="ADAL" clId="{A59E6F01-7D42-4F86-A65B-21D96066795E}" dt="2025-10-07T08:41:47.666" v="2324" actId="478"/>
          <ac:picMkLst>
            <pc:docMk/>
            <pc:sldMk cId="1032134683" sldId="448"/>
            <ac:picMk id="14" creationId="{9ED8D8CE-7C2C-D243-CCC2-3395320D9420}"/>
          </ac:picMkLst>
        </pc:picChg>
        <pc:picChg chg="add mod">
          <ac:chgData name="Litvak, Nelly" userId="c33d3bf1-b318-4e87-8551-e4b1e2122a66" providerId="ADAL" clId="{A59E6F01-7D42-4F86-A65B-21D96066795E}" dt="2025-10-07T08:48:22.046" v="2437" actId="1076"/>
          <ac:picMkLst>
            <pc:docMk/>
            <pc:sldMk cId="1032134683" sldId="448"/>
            <ac:picMk id="15" creationId="{83F4F2DA-EBA1-F3EA-6747-BB96D249EDE5}"/>
          </ac:picMkLst>
        </pc:picChg>
        <pc:picChg chg="add mod">
          <ac:chgData name="Litvak, Nelly" userId="c33d3bf1-b318-4e87-8551-e4b1e2122a66" providerId="ADAL" clId="{A59E6F01-7D42-4F86-A65B-21D96066795E}" dt="2025-10-07T08:47:06.189" v="2428" actId="1076"/>
          <ac:picMkLst>
            <pc:docMk/>
            <pc:sldMk cId="1032134683" sldId="448"/>
            <ac:picMk id="16" creationId="{85514B60-2C02-4DC9-1EFE-FDB60288B236}"/>
          </ac:picMkLst>
        </pc:picChg>
        <pc:picChg chg="add mod">
          <ac:chgData name="Litvak, Nelly" userId="c33d3bf1-b318-4e87-8551-e4b1e2122a66" providerId="ADAL" clId="{A59E6F01-7D42-4F86-A65B-21D96066795E}" dt="2025-10-07T08:47:11.779" v="2429" actId="1076"/>
          <ac:picMkLst>
            <pc:docMk/>
            <pc:sldMk cId="1032134683" sldId="448"/>
            <ac:picMk id="17" creationId="{2A459A97-D3F2-81DA-7540-DB9944C75D1E}"/>
          </ac:picMkLst>
        </pc:picChg>
        <pc:picChg chg="mod">
          <ac:chgData name="Litvak, Nelly" userId="c33d3bf1-b318-4e87-8551-e4b1e2122a66" providerId="ADAL" clId="{A59E6F01-7D42-4F86-A65B-21D96066795E}" dt="2025-10-07T08:49:05.784" v="2480" actId="1076"/>
          <ac:picMkLst>
            <pc:docMk/>
            <pc:sldMk cId="1032134683" sldId="448"/>
            <ac:picMk id="22" creationId="{6545DBA9-F354-7D07-8226-3579036F8124}"/>
          </ac:picMkLst>
        </pc:picChg>
      </pc:sldChg>
      <pc:sldChg chg="modSp add mod">
        <pc:chgData name="Litvak, Nelly" userId="c33d3bf1-b318-4e87-8551-e4b1e2122a66" providerId="ADAL" clId="{A59E6F01-7D42-4F86-A65B-21D96066795E}" dt="2025-10-07T08:50:52.760" v="2496" actId="1076"/>
        <pc:sldMkLst>
          <pc:docMk/>
          <pc:sldMk cId="2664478259" sldId="449"/>
        </pc:sldMkLst>
        <pc:spChg chg="mod">
          <ac:chgData name="Litvak, Nelly" userId="c33d3bf1-b318-4e87-8551-e4b1e2122a66" providerId="ADAL" clId="{A59E6F01-7D42-4F86-A65B-21D96066795E}" dt="2025-10-07T08:50:52.760" v="2496" actId="1076"/>
          <ac:spMkLst>
            <pc:docMk/>
            <pc:sldMk cId="2664478259" sldId="449"/>
            <ac:spMk id="62" creationId="{F33A7BA9-7FCD-1048-57FF-1A35AA8062A0}"/>
          </ac:spMkLst>
        </pc:spChg>
      </pc:sldChg>
      <pc:sldChg chg="addSp delSp modSp new mod">
        <pc:chgData name="Litvak, Nelly" userId="c33d3bf1-b318-4e87-8551-e4b1e2122a66" providerId="ADAL" clId="{A59E6F01-7D42-4F86-A65B-21D96066795E}" dt="2025-10-07T12:54:15.681" v="5305" actId="20577"/>
        <pc:sldMkLst>
          <pc:docMk/>
          <pc:sldMk cId="1083453059" sldId="450"/>
        </pc:sldMkLst>
        <pc:spChg chg="mod">
          <ac:chgData name="Litvak, Nelly" userId="c33d3bf1-b318-4e87-8551-e4b1e2122a66" providerId="ADAL" clId="{A59E6F01-7D42-4F86-A65B-21D96066795E}" dt="2025-10-07T08:51:25.665" v="2498"/>
          <ac:spMkLst>
            <pc:docMk/>
            <pc:sldMk cId="1083453059" sldId="450"/>
            <ac:spMk id="4" creationId="{E8279E6D-CC76-8EE1-B3EA-B2365719A10C}"/>
          </ac:spMkLst>
        </pc:spChg>
        <pc:spChg chg="add mod">
          <ac:chgData name="Litvak, Nelly" userId="c33d3bf1-b318-4e87-8551-e4b1e2122a66" providerId="ADAL" clId="{A59E6F01-7D42-4F86-A65B-21D96066795E}" dt="2025-10-07T08:57:04.314" v="2649" actId="1076"/>
          <ac:spMkLst>
            <pc:docMk/>
            <pc:sldMk cId="1083453059" sldId="450"/>
            <ac:spMk id="7" creationId="{92ADD59B-8E1B-30EE-1C2D-B3C4276FB636}"/>
          </ac:spMkLst>
        </pc:spChg>
        <pc:spChg chg="add del mod">
          <ac:chgData name="Litvak, Nelly" userId="c33d3bf1-b318-4e87-8551-e4b1e2122a66" providerId="ADAL" clId="{A59E6F01-7D42-4F86-A65B-21D96066795E}" dt="2025-10-07T08:52:02.409" v="2503"/>
          <ac:spMkLst>
            <pc:docMk/>
            <pc:sldMk cId="1083453059" sldId="450"/>
            <ac:spMk id="8" creationId="{D4727CC4-CE54-2E57-B8A7-A4C097C07EF1}"/>
          </ac:spMkLst>
        </pc:spChg>
        <pc:spChg chg="add mod">
          <ac:chgData name="Litvak, Nelly" userId="c33d3bf1-b318-4e87-8551-e4b1e2122a66" providerId="ADAL" clId="{A59E6F01-7D42-4F86-A65B-21D96066795E}" dt="2025-10-07T12:54:15.681" v="5305" actId="20577"/>
          <ac:spMkLst>
            <pc:docMk/>
            <pc:sldMk cId="1083453059" sldId="450"/>
            <ac:spMk id="9" creationId="{920ED7E1-D671-7639-E967-7CA15909589D}"/>
          </ac:spMkLst>
        </pc:spChg>
        <pc:spChg chg="add mod">
          <ac:chgData name="Litvak, Nelly" userId="c33d3bf1-b318-4e87-8551-e4b1e2122a66" providerId="ADAL" clId="{A59E6F01-7D42-4F86-A65B-21D96066795E}" dt="2025-10-07T12:12:39.544" v="4934" actId="1076"/>
          <ac:spMkLst>
            <pc:docMk/>
            <pc:sldMk cId="1083453059" sldId="450"/>
            <ac:spMk id="14" creationId="{74D04DEB-15B7-DAEC-E184-23B3993A1C06}"/>
          </ac:spMkLst>
        </pc:spChg>
        <pc:spChg chg="mod">
          <ac:chgData name="Litvak, Nelly" userId="c33d3bf1-b318-4e87-8551-e4b1e2122a66" providerId="ADAL" clId="{A59E6F01-7D42-4F86-A65B-21D96066795E}" dt="2025-10-07T09:09:08.821" v="2912" actId="14100"/>
          <ac:spMkLst>
            <pc:docMk/>
            <pc:sldMk cId="1083453059" sldId="450"/>
            <ac:spMk id="18" creationId="{3CE32AE4-E691-B391-32EA-2E14473C10F5}"/>
          </ac:spMkLst>
        </pc:spChg>
        <pc:spChg chg="add mod">
          <ac:chgData name="Litvak, Nelly" userId="c33d3bf1-b318-4e87-8551-e4b1e2122a66" providerId="ADAL" clId="{A59E6F01-7D42-4F86-A65B-21D96066795E}" dt="2025-10-07T12:12:37.370" v="4933" actId="1076"/>
          <ac:spMkLst>
            <pc:docMk/>
            <pc:sldMk cId="1083453059" sldId="450"/>
            <ac:spMk id="22" creationId="{7E8B7005-B61B-A274-325B-9FB39B590FBF}"/>
          </ac:spMkLst>
        </pc:spChg>
        <pc:grpChg chg="add mod">
          <ac:chgData name="Litvak, Nelly" userId="c33d3bf1-b318-4e87-8551-e4b1e2122a66" providerId="ADAL" clId="{A59E6F01-7D42-4F86-A65B-21D96066795E}" dt="2025-10-07T08:57:14.272" v="2652" actId="1076"/>
          <ac:grpSpMkLst>
            <pc:docMk/>
            <pc:sldMk cId="1083453059" sldId="450"/>
            <ac:grpSpMk id="2" creationId="{909E3147-F9EC-054B-A51E-90C6DB968437}"/>
          </ac:grpSpMkLst>
        </pc:grpChg>
        <pc:grpChg chg="mod">
          <ac:chgData name="Litvak, Nelly" userId="c33d3bf1-b318-4e87-8551-e4b1e2122a66" providerId="ADAL" clId="{A59E6F01-7D42-4F86-A65B-21D96066795E}" dt="2025-10-07T08:51:25.665" v="2498"/>
          <ac:grpSpMkLst>
            <pc:docMk/>
            <pc:sldMk cId="1083453059" sldId="450"/>
            <ac:grpSpMk id="3" creationId="{D36DA00E-2F17-6FD1-B62A-25EBC3E406CA}"/>
          </ac:grpSpMkLst>
        </pc:grpChg>
        <pc:grpChg chg="add mod">
          <ac:chgData name="Litvak, Nelly" userId="c33d3bf1-b318-4e87-8551-e4b1e2122a66" providerId="ADAL" clId="{A59E6F01-7D42-4F86-A65B-21D96066795E}" dt="2025-10-07T12:53:55.636" v="5297" actId="6549"/>
          <ac:grpSpMkLst>
            <pc:docMk/>
            <pc:sldMk cId="1083453059" sldId="450"/>
            <ac:grpSpMk id="13" creationId="{C8AB41EF-5329-5E55-3004-527322F83667}"/>
          </ac:grpSpMkLst>
        </pc:grpChg>
        <pc:grpChg chg="add del mod">
          <ac:chgData name="Litvak, Nelly" userId="c33d3bf1-b318-4e87-8551-e4b1e2122a66" providerId="ADAL" clId="{A59E6F01-7D42-4F86-A65B-21D96066795E}" dt="2025-10-07T09:07:42.354" v="2887" actId="478"/>
          <ac:grpSpMkLst>
            <pc:docMk/>
            <pc:sldMk cId="1083453059" sldId="450"/>
            <ac:grpSpMk id="15" creationId="{4DC78287-2E98-3D71-747B-D228DE5BFCDE}"/>
          </ac:grpSpMkLst>
        </pc:grpChg>
        <pc:grpChg chg="mod topLvl">
          <ac:chgData name="Litvak, Nelly" userId="c33d3bf1-b318-4e87-8551-e4b1e2122a66" providerId="ADAL" clId="{A59E6F01-7D42-4F86-A65B-21D96066795E}" dt="2025-10-07T09:09:57.995" v="2919" actId="164"/>
          <ac:grpSpMkLst>
            <pc:docMk/>
            <pc:sldMk cId="1083453059" sldId="450"/>
            <ac:grpSpMk id="17" creationId="{C7FD4BDA-35E3-D3DA-6EEC-1CCC6792CB10}"/>
          </ac:grpSpMkLst>
        </pc:grpChg>
        <pc:grpChg chg="add mod">
          <ac:chgData name="Litvak, Nelly" userId="c33d3bf1-b318-4e87-8551-e4b1e2122a66" providerId="ADAL" clId="{A59E6F01-7D42-4F86-A65B-21D96066795E}" dt="2025-10-07T09:10:01.010" v="2920" actId="1076"/>
          <ac:grpSpMkLst>
            <pc:docMk/>
            <pc:sldMk cId="1083453059" sldId="450"/>
            <ac:grpSpMk id="23" creationId="{C0C0F920-C568-F8ED-FC81-B59C308ECFE1}"/>
          </ac:grpSpMkLst>
        </pc:grpChg>
        <pc:picChg chg="mod">
          <ac:chgData name="Litvak, Nelly" userId="c33d3bf1-b318-4e87-8551-e4b1e2122a66" providerId="ADAL" clId="{A59E6F01-7D42-4F86-A65B-21D96066795E}" dt="2025-10-07T08:51:25.665" v="2498"/>
          <ac:picMkLst>
            <pc:docMk/>
            <pc:sldMk cId="1083453059" sldId="450"/>
            <ac:picMk id="5" creationId="{73D8B897-ED27-9BB2-80C2-3D97B689BEEB}"/>
          </ac:picMkLst>
        </pc:picChg>
        <pc:picChg chg="mod">
          <ac:chgData name="Litvak, Nelly" userId="c33d3bf1-b318-4e87-8551-e4b1e2122a66" providerId="ADAL" clId="{A59E6F01-7D42-4F86-A65B-21D96066795E}" dt="2025-10-07T08:51:25.665" v="2498"/>
          <ac:picMkLst>
            <pc:docMk/>
            <pc:sldMk cId="1083453059" sldId="450"/>
            <ac:picMk id="6" creationId="{3648B38E-2635-A511-8D5B-92A8A0F1481E}"/>
          </ac:picMkLst>
        </pc:picChg>
        <pc:picChg chg="add del mod">
          <ac:chgData name="Litvak, Nelly" userId="c33d3bf1-b318-4e87-8551-e4b1e2122a66" providerId="ADAL" clId="{A59E6F01-7D42-4F86-A65B-21D96066795E}" dt="2025-10-07T08:59:40.042" v="2778" actId="478"/>
          <ac:picMkLst>
            <pc:docMk/>
            <pc:sldMk cId="1083453059" sldId="450"/>
            <ac:picMk id="10" creationId="{68400C2B-23A1-451E-A024-603E73A5DD0E}"/>
          </ac:picMkLst>
        </pc:picChg>
        <pc:picChg chg="add mod">
          <ac:chgData name="Litvak, Nelly" userId="c33d3bf1-b318-4e87-8551-e4b1e2122a66" providerId="ADAL" clId="{A59E6F01-7D42-4F86-A65B-21D96066795E}" dt="2025-10-07T12:54:09.966" v="5299" actId="1076"/>
          <ac:picMkLst>
            <pc:docMk/>
            <pc:sldMk cId="1083453059" sldId="450"/>
            <ac:picMk id="12" creationId="{E23AEDC7-B8CF-CCE6-2590-D71D85E2F9B3}"/>
          </ac:picMkLst>
        </pc:picChg>
        <pc:picChg chg="del mod topLvl">
          <ac:chgData name="Litvak, Nelly" userId="c33d3bf1-b318-4e87-8551-e4b1e2122a66" providerId="ADAL" clId="{A59E6F01-7D42-4F86-A65B-21D96066795E}" dt="2025-10-07T09:07:42.354" v="2887" actId="478"/>
          <ac:picMkLst>
            <pc:docMk/>
            <pc:sldMk cId="1083453059" sldId="450"/>
            <ac:picMk id="16" creationId="{9725191B-E4FE-2461-4258-BC54AD8B903B}"/>
          </ac:picMkLst>
        </pc:picChg>
        <pc:picChg chg="mod">
          <ac:chgData name="Litvak, Nelly" userId="c33d3bf1-b318-4e87-8551-e4b1e2122a66" providerId="ADAL" clId="{A59E6F01-7D42-4F86-A65B-21D96066795E}" dt="2025-10-07T09:10:49.129" v="2924" actId="1076"/>
          <ac:picMkLst>
            <pc:docMk/>
            <pc:sldMk cId="1083453059" sldId="450"/>
            <ac:picMk id="19" creationId="{963159A7-0CCC-4956-D3D9-5C4FF80CD523}"/>
          </ac:picMkLst>
        </pc:picChg>
        <pc:picChg chg="mod">
          <ac:chgData name="Litvak, Nelly" userId="c33d3bf1-b318-4e87-8551-e4b1e2122a66" providerId="ADAL" clId="{A59E6F01-7D42-4F86-A65B-21D96066795E}" dt="2025-10-07T09:10:49.129" v="2924" actId="1076"/>
          <ac:picMkLst>
            <pc:docMk/>
            <pc:sldMk cId="1083453059" sldId="450"/>
            <ac:picMk id="20" creationId="{A96E99A4-29C7-F6B3-916D-2AC9A948EEB0}"/>
          </ac:picMkLst>
        </pc:picChg>
        <pc:picChg chg="add mod">
          <ac:chgData name="Litvak, Nelly" userId="c33d3bf1-b318-4e87-8551-e4b1e2122a66" providerId="ADAL" clId="{A59E6F01-7D42-4F86-A65B-21D96066795E}" dt="2025-10-07T09:09:57.995" v="2919" actId="164"/>
          <ac:picMkLst>
            <pc:docMk/>
            <pc:sldMk cId="1083453059" sldId="450"/>
            <ac:picMk id="21" creationId="{2390EF04-CA3F-4CDE-B823-B42640F8DB67}"/>
          </ac:picMkLst>
        </pc:picChg>
      </pc:sldChg>
      <pc:sldChg chg="addSp delSp modSp new mod modAnim">
        <pc:chgData name="Litvak, Nelly" userId="c33d3bf1-b318-4e87-8551-e4b1e2122a66" providerId="ADAL" clId="{A59E6F01-7D42-4F86-A65B-21D96066795E}" dt="2025-10-07T10:09:01.698" v="3127" actId="207"/>
        <pc:sldMkLst>
          <pc:docMk/>
          <pc:sldMk cId="1053669241" sldId="451"/>
        </pc:sldMkLst>
        <pc:spChg chg="mod">
          <ac:chgData name="Litvak, Nelly" userId="c33d3bf1-b318-4e87-8551-e4b1e2122a66" providerId="ADAL" clId="{A59E6F01-7D42-4F86-A65B-21D96066795E}" dt="2025-10-07T09:22:58.322" v="3005"/>
          <ac:spMkLst>
            <pc:docMk/>
            <pc:sldMk cId="1053669241" sldId="451"/>
            <ac:spMk id="5" creationId="{FD26D5B9-89F4-78C9-06AD-5CB4B65B9003}"/>
          </ac:spMkLst>
        </pc:spChg>
        <pc:spChg chg="mod">
          <ac:chgData name="Litvak, Nelly" userId="c33d3bf1-b318-4e87-8551-e4b1e2122a66" providerId="ADAL" clId="{A59E6F01-7D42-4F86-A65B-21D96066795E}" dt="2025-10-07T09:22:58.322" v="3005"/>
          <ac:spMkLst>
            <pc:docMk/>
            <pc:sldMk cId="1053669241" sldId="451"/>
            <ac:spMk id="6" creationId="{BC21A4B2-D49D-14E9-D132-A13D58086456}"/>
          </ac:spMkLst>
        </pc:spChg>
        <pc:spChg chg="mod">
          <ac:chgData name="Litvak, Nelly" userId="c33d3bf1-b318-4e87-8551-e4b1e2122a66" providerId="ADAL" clId="{A59E6F01-7D42-4F86-A65B-21D96066795E}" dt="2025-10-07T09:22:58.322" v="3005"/>
          <ac:spMkLst>
            <pc:docMk/>
            <pc:sldMk cId="1053669241" sldId="451"/>
            <ac:spMk id="7" creationId="{256A2E51-EF64-ABCC-B6C5-F75EC479432B}"/>
          </ac:spMkLst>
        </pc:spChg>
        <pc:spChg chg="mod">
          <ac:chgData name="Litvak, Nelly" userId="c33d3bf1-b318-4e87-8551-e4b1e2122a66" providerId="ADAL" clId="{A59E6F01-7D42-4F86-A65B-21D96066795E}" dt="2025-10-07T09:22:58.322" v="3005"/>
          <ac:spMkLst>
            <pc:docMk/>
            <pc:sldMk cId="1053669241" sldId="451"/>
            <ac:spMk id="11" creationId="{8832C540-DE9E-51C4-71F5-ED5E7E7DEED3}"/>
          </ac:spMkLst>
        </pc:spChg>
        <pc:spChg chg="mod">
          <ac:chgData name="Litvak, Nelly" userId="c33d3bf1-b318-4e87-8551-e4b1e2122a66" providerId="ADAL" clId="{A59E6F01-7D42-4F86-A65B-21D96066795E}" dt="2025-10-07T09:22:58.322" v="3005"/>
          <ac:spMkLst>
            <pc:docMk/>
            <pc:sldMk cId="1053669241" sldId="451"/>
            <ac:spMk id="13" creationId="{B543D607-1ED7-D50E-E8E6-8B7A5E9FE115}"/>
          </ac:spMkLst>
        </pc:spChg>
        <pc:spChg chg="add mod">
          <ac:chgData name="Litvak, Nelly" userId="c33d3bf1-b318-4e87-8551-e4b1e2122a66" providerId="ADAL" clId="{A59E6F01-7D42-4F86-A65B-21D96066795E}" dt="2025-10-07T10:05:44.382" v="3023" actId="1076"/>
          <ac:spMkLst>
            <pc:docMk/>
            <pc:sldMk cId="1053669241" sldId="451"/>
            <ac:spMk id="16" creationId="{97E25F72-9B5A-98A5-985B-7EEFBA9AE939}"/>
          </ac:spMkLst>
        </pc:spChg>
        <pc:spChg chg="mod">
          <ac:chgData name="Litvak, Nelly" userId="c33d3bf1-b318-4e87-8551-e4b1e2122a66" providerId="ADAL" clId="{A59E6F01-7D42-4F86-A65B-21D96066795E}" dt="2025-10-07T09:24:40.708" v="3014"/>
          <ac:spMkLst>
            <pc:docMk/>
            <pc:sldMk cId="1053669241" sldId="451"/>
            <ac:spMk id="19" creationId="{2F21E2BA-BA2B-E8AC-71A5-A9C5E31CCB14}"/>
          </ac:spMkLst>
        </pc:spChg>
        <pc:spChg chg="add mod">
          <ac:chgData name="Litvak, Nelly" userId="c33d3bf1-b318-4e87-8551-e4b1e2122a66" providerId="ADAL" clId="{A59E6F01-7D42-4F86-A65B-21D96066795E}" dt="2025-10-07T10:05:55.748" v="3026" actId="1076"/>
          <ac:spMkLst>
            <pc:docMk/>
            <pc:sldMk cId="1053669241" sldId="451"/>
            <ac:spMk id="20" creationId="{E591DDD2-5301-29F9-0F58-C5E791C2B2EC}"/>
          </ac:spMkLst>
        </pc:spChg>
        <pc:spChg chg="add mod">
          <ac:chgData name="Litvak, Nelly" userId="c33d3bf1-b318-4e87-8551-e4b1e2122a66" providerId="ADAL" clId="{A59E6F01-7D42-4F86-A65B-21D96066795E}" dt="2025-10-07T10:09:01.698" v="3127" actId="207"/>
          <ac:spMkLst>
            <pc:docMk/>
            <pc:sldMk cId="1053669241" sldId="451"/>
            <ac:spMk id="21" creationId="{81EFD65A-D6CE-FF80-AA6D-6B6493E193E5}"/>
          </ac:spMkLst>
        </pc:spChg>
        <pc:spChg chg="add del">
          <ac:chgData name="Litvak, Nelly" userId="c33d3bf1-b318-4e87-8551-e4b1e2122a66" providerId="ADAL" clId="{A59E6F01-7D42-4F86-A65B-21D96066795E}" dt="2025-10-07T10:06:06.627" v="3028" actId="22"/>
          <ac:spMkLst>
            <pc:docMk/>
            <pc:sldMk cId="1053669241" sldId="451"/>
            <ac:spMk id="23" creationId="{A1915035-D2B4-4815-29A0-A6E746C4547D}"/>
          </ac:spMkLst>
        </pc:spChg>
        <pc:spChg chg="add mod">
          <ac:chgData name="Litvak, Nelly" userId="c33d3bf1-b318-4e87-8551-e4b1e2122a66" providerId="ADAL" clId="{A59E6F01-7D42-4F86-A65B-21D96066795E}" dt="2025-10-07T10:06:28.284" v="3048" actId="6549"/>
          <ac:spMkLst>
            <pc:docMk/>
            <pc:sldMk cId="1053669241" sldId="451"/>
            <ac:spMk id="24" creationId="{AA2BEFFB-03F5-37C6-A661-ED15FB683143}"/>
          </ac:spMkLst>
        </pc:spChg>
        <pc:spChg chg="add mod">
          <ac:chgData name="Litvak, Nelly" userId="c33d3bf1-b318-4e87-8551-e4b1e2122a66" providerId="ADAL" clId="{A59E6F01-7D42-4F86-A65B-21D96066795E}" dt="2025-10-07T09:17:25.404" v="2979" actId="164"/>
          <ac:spMkLst>
            <pc:docMk/>
            <pc:sldMk cId="1053669241" sldId="451"/>
            <ac:spMk id="60" creationId="{476CA5B4-3EC3-6184-E4F3-F359B4215434}"/>
          </ac:spMkLst>
        </pc:spChg>
        <pc:spChg chg="add mod">
          <ac:chgData name="Litvak, Nelly" userId="c33d3bf1-b318-4e87-8551-e4b1e2122a66" providerId="ADAL" clId="{A59E6F01-7D42-4F86-A65B-21D96066795E}" dt="2025-10-07T09:17:25.404" v="2979" actId="164"/>
          <ac:spMkLst>
            <pc:docMk/>
            <pc:sldMk cId="1053669241" sldId="451"/>
            <ac:spMk id="62" creationId="{71071817-B816-9252-4484-88BBCA5F8228}"/>
          </ac:spMkLst>
        </pc:spChg>
        <pc:grpChg chg="add del mod">
          <ac:chgData name="Litvak, Nelly" userId="c33d3bf1-b318-4e87-8551-e4b1e2122a66" providerId="ADAL" clId="{A59E6F01-7D42-4F86-A65B-21D96066795E}" dt="2025-10-07T09:21:19.722" v="3000" actId="21"/>
          <ac:grpSpMkLst>
            <pc:docMk/>
            <pc:sldMk cId="1053669241" sldId="451"/>
            <ac:grpSpMk id="2" creationId="{5F8857D7-18EE-C9B5-D29F-07D894EAB208}"/>
          </ac:grpSpMkLst>
        </pc:grpChg>
        <pc:grpChg chg="add mod">
          <ac:chgData name="Litvak, Nelly" userId="c33d3bf1-b318-4e87-8551-e4b1e2122a66" providerId="ADAL" clId="{A59E6F01-7D42-4F86-A65B-21D96066795E}" dt="2025-10-07T09:23:37.662" v="3009" actId="164"/>
          <ac:grpSpMkLst>
            <pc:docMk/>
            <pc:sldMk cId="1053669241" sldId="451"/>
            <ac:grpSpMk id="3" creationId="{D9C5BB54-21DF-D194-765E-9BC50577FDCC}"/>
          </ac:grpSpMkLst>
        </pc:grpChg>
        <pc:grpChg chg="mod">
          <ac:chgData name="Litvak, Nelly" userId="c33d3bf1-b318-4e87-8551-e4b1e2122a66" providerId="ADAL" clId="{A59E6F01-7D42-4F86-A65B-21D96066795E}" dt="2025-10-07T09:22:58.322" v="3005"/>
          <ac:grpSpMkLst>
            <pc:docMk/>
            <pc:sldMk cId="1053669241" sldId="451"/>
            <ac:grpSpMk id="8" creationId="{D6815A6B-EACE-F675-4629-70901FA1A3B3}"/>
          </ac:grpSpMkLst>
        </pc:grpChg>
        <pc:grpChg chg="mod">
          <ac:chgData name="Litvak, Nelly" userId="c33d3bf1-b318-4e87-8551-e4b1e2122a66" providerId="ADAL" clId="{A59E6F01-7D42-4F86-A65B-21D96066795E}" dt="2025-10-07T09:22:58.322" v="3005"/>
          <ac:grpSpMkLst>
            <pc:docMk/>
            <pc:sldMk cId="1053669241" sldId="451"/>
            <ac:grpSpMk id="9" creationId="{CD4DF5DA-1065-B08E-AE1F-2C4A28C28FB3}"/>
          </ac:grpSpMkLst>
        </pc:grpChg>
        <pc:grpChg chg="add mod">
          <ac:chgData name="Litvak, Nelly" userId="c33d3bf1-b318-4e87-8551-e4b1e2122a66" providerId="ADAL" clId="{A59E6F01-7D42-4F86-A65B-21D96066795E}" dt="2025-10-07T10:05:29.754" v="3021" actId="1076"/>
          <ac:grpSpMkLst>
            <pc:docMk/>
            <pc:sldMk cId="1053669241" sldId="451"/>
            <ac:grpSpMk id="15" creationId="{AD06DB97-721B-9923-63C5-5AD5AFBC4734}"/>
          </ac:grpSpMkLst>
        </pc:grpChg>
        <pc:grpChg chg="add mod">
          <ac:chgData name="Litvak, Nelly" userId="c33d3bf1-b318-4e87-8551-e4b1e2122a66" providerId="ADAL" clId="{A59E6F01-7D42-4F86-A65B-21D96066795E}" dt="2025-10-07T10:05:55.748" v="3026" actId="1076"/>
          <ac:grpSpMkLst>
            <pc:docMk/>
            <pc:sldMk cId="1053669241" sldId="451"/>
            <ac:grpSpMk id="17" creationId="{96130520-EE55-DAF8-44C3-1A4FCC483257}"/>
          </ac:grpSpMkLst>
        </pc:grpChg>
        <pc:picChg chg="mod">
          <ac:chgData name="Litvak, Nelly" userId="c33d3bf1-b318-4e87-8551-e4b1e2122a66" providerId="ADAL" clId="{A59E6F01-7D42-4F86-A65B-21D96066795E}" dt="2025-10-07T09:22:58.322" v="3005"/>
          <ac:picMkLst>
            <pc:docMk/>
            <pc:sldMk cId="1053669241" sldId="451"/>
            <ac:picMk id="10" creationId="{B84DC444-E917-F79C-63BC-7F087857DFB2}"/>
          </ac:picMkLst>
        </pc:picChg>
        <pc:picChg chg="mod">
          <ac:chgData name="Litvak, Nelly" userId="c33d3bf1-b318-4e87-8551-e4b1e2122a66" providerId="ADAL" clId="{A59E6F01-7D42-4F86-A65B-21D96066795E}" dt="2025-10-07T09:22:58.322" v="3005"/>
          <ac:picMkLst>
            <pc:docMk/>
            <pc:sldMk cId="1053669241" sldId="451"/>
            <ac:picMk id="12" creationId="{85B2759A-F96A-6520-AB80-0E0925875451}"/>
          </ac:picMkLst>
        </pc:picChg>
        <pc:picChg chg="add mod">
          <ac:chgData name="Litvak, Nelly" userId="c33d3bf1-b318-4e87-8551-e4b1e2122a66" providerId="ADAL" clId="{A59E6F01-7D42-4F86-A65B-21D96066795E}" dt="2025-10-07T09:23:37.662" v="3009" actId="164"/>
          <ac:picMkLst>
            <pc:docMk/>
            <pc:sldMk cId="1053669241" sldId="451"/>
            <ac:picMk id="14" creationId="{90DA7977-649D-F5AF-061F-58E9AA5BA13B}"/>
          </ac:picMkLst>
        </pc:picChg>
        <pc:picChg chg="mod">
          <ac:chgData name="Litvak, Nelly" userId="c33d3bf1-b318-4e87-8551-e4b1e2122a66" providerId="ADAL" clId="{A59E6F01-7D42-4F86-A65B-21D96066795E}" dt="2025-10-07T09:24:40.708" v="3014"/>
          <ac:picMkLst>
            <pc:docMk/>
            <pc:sldMk cId="1053669241" sldId="451"/>
            <ac:picMk id="18" creationId="{78F3B6E6-5D63-1EFF-6A72-7149274AB327}"/>
          </ac:picMkLst>
        </pc:picChg>
        <pc:cxnChg chg="add mod">
          <ac:chgData name="Litvak, Nelly" userId="c33d3bf1-b318-4e87-8551-e4b1e2122a66" providerId="ADAL" clId="{A59E6F01-7D42-4F86-A65B-21D96066795E}" dt="2025-10-07T09:21:19.722" v="3000" actId="21"/>
          <ac:cxnSpMkLst>
            <pc:docMk/>
            <pc:sldMk cId="1053669241" sldId="451"/>
            <ac:cxnSpMk id="63" creationId="{7D8FC497-FF26-CE0A-E8C5-0A21449807B4}"/>
          </ac:cxnSpMkLst>
        </pc:cxnChg>
      </pc:sldChg>
      <pc:sldChg chg="addSp delSp modSp add mod">
        <pc:chgData name="Litvak, Nelly" userId="c33d3bf1-b318-4e87-8551-e4b1e2122a66" providerId="ADAL" clId="{A59E6F01-7D42-4F86-A65B-21D96066795E}" dt="2025-10-07T09:15:44.305" v="2963" actId="478"/>
        <pc:sldMkLst>
          <pc:docMk/>
          <pc:sldMk cId="3949188922" sldId="452"/>
        </pc:sldMkLst>
        <pc:spChg chg="add del mod">
          <ac:chgData name="Litvak, Nelly" userId="c33d3bf1-b318-4e87-8551-e4b1e2122a66" providerId="ADAL" clId="{A59E6F01-7D42-4F86-A65B-21D96066795E}" dt="2025-10-07T09:15:44.305" v="2963" actId="478"/>
          <ac:spMkLst>
            <pc:docMk/>
            <pc:sldMk cId="3949188922" sldId="452"/>
            <ac:spMk id="60" creationId="{565964E2-E3C9-9433-05DE-6310F0CD7CB8}"/>
          </ac:spMkLst>
        </pc:spChg>
        <pc:spChg chg="mod">
          <ac:chgData name="Litvak, Nelly" userId="c33d3bf1-b318-4e87-8551-e4b1e2122a66" providerId="ADAL" clId="{A59E6F01-7D42-4F86-A65B-21D96066795E}" dt="2025-10-07T09:11:48.328" v="2928" actId="14100"/>
          <ac:spMkLst>
            <pc:docMk/>
            <pc:sldMk cId="3949188922" sldId="452"/>
            <ac:spMk id="62" creationId="{189A8002-9A5B-707C-59DB-483788D41FD4}"/>
          </ac:spMkLst>
        </pc:spChg>
        <pc:cxnChg chg="add del mod">
          <ac:chgData name="Litvak, Nelly" userId="c33d3bf1-b318-4e87-8551-e4b1e2122a66" providerId="ADAL" clId="{A59E6F01-7D42-4F86-A65B-21D96066795E}" dt="2025-10-07T09:15:40.916" v="2962" actId="478"/>
          <ac:cxnSpMkLst>
            <pc:docMk/>
            <pc:sldMk cId="3949188922" sldId="452"/>
            <ac:cxnSpMk id="63" creationId="{FB0CC614-FC05-ADB4-F4F6-5C983C0A6437}"/>
          </ac:cxnSpMkLst>
        </pc:cxnChg>
      </pc:sldChg>
      <pc:sldChg chg="addSp delSp modSp add del mod setBg delAnim">
        <pc:chgData name="Litvak, Nelly" userId="c33d3bf1-b318-4e87-8551-e4b1e2122a66" providerId="ADAL" clId="{A59E6F01-7D42-4F86-A65B-21D96066795E}" dt="2025-10-07T12:54:56.506" v="5306" actId="47"/>
        <pc:sldMkLst>
          <pc:docMk/>
          <pc:sldMk cId="4089308337" sldId="453"/>
        </pc:sldMkLst>
        <pc:spChg chg="del">
          <ac:chgData name="Litvak, Nelly" userId="c33d3bf1-b318-4e87-8551-e4b1e2122a66" providerId="ADAL" clId="{A59E6F01-7D42-4F86-A65B-21D96066795E}" dt="2025-10-07T09:17:14.524" v="2977" actId="21"/>
          <ac:spMkLst>
            <pc:docMk/>
            <pc:sldMk cId="4089308337" sldId="453"/>
            <ac:spMk id="60" creationId="{476CA5B4-3EC3-6184-E4F3-F359B4215434}"/>
          </ac:spMkLst>
        </pc:spChg>
        <pc:spChg chg="add mod">
          <ac:chgData name="Litvak, Nelly" userId="c33d3bf1-b318-4e87-8551-e4b1e2122a66" providerId="ADAL" clId="{A59E6F01-7D42-4F86-A65B-21D96066795E}" dt="2025-10-07T09:20:12.808" v="2993" actId="14100"/>
          <ac:spMkLst>
            <pc:docMk/>
            <pc:sldMk cId="4089308337" sldId="453"/>
            <ac:spMk id="61" creationId="{2E7C8BB5-DBDB-1DE5-BB7A-43C9F39338FE}"/>
          </ac:spMkLst>
        </pc:spChg>
        <pc:spChg chg="del">
          <ac:chgData name="Litvak, Nelly" userId="c33d3bf1-b318-4e87-8551-e4b1e2122a66" providerId="ADAL" clId="{A59E6F01-7D42-4F86-A65B-21D96066795E}" dt="2025-10-07T09:17:14.524" v="2977" actId="21"/>
          <ac:spMkLst>
            <pc:docMk/>
            <pc:sldMk cId="4089308337" sldId="453"/>
            <ac:spMk id="62" creationId="{71071817-B816-9252-4484-88BBCA5F8228}"/>
          </ac:spMkLst>
        </pc:spChg>
        <pc:spChg chg="add del mod">
          <ac:chgData name="Litvak, Nelly" userId="c33d3bf1-b318-4e87-8551-e4b1e2122a66" providerId="ADAL" clId="{A59E6F01-7D42-4F86-A65B-21D96066795E}" dt="2025-10-07T09:20:34.932" v="2994" actId="478"/>
          <ac:spMkLst>
            <pc:docMk/>
            <pc:sldMk cId="4089308337" sldId="453"/>
            <ac:spMk id="64" creationId="{0B5C2334-A727-E5BA-1E12-1455BD552BA8}"/>
          </ac:spMkLst>
        </pc:spChg>
        <pc:spChg chg="add mod">
          <ac:chgData name="Litvak, Nelly" userId="c33d3bf1-b318-4e87-8551-e4b1e2122a66" providerId="ADAL" clId="{A59E6F01-7D42-4F86-A65B-21D96066795E}" dt="2025-10-07T09:22:02.355" v="3004" actId="14100"/>
          <ac:spMkLst>
            <pc:docMk/>
            <pc:sldMk cId="4089308337" sldId="453"/>
            <ac:spMk id="65" creationId="{0BF7334A-006A-25AC-090F-FDD7244751EF}"/>
          </ac:spMkLst>
        </pc:spChg>
        <pc:spChg chg="mod">
          <ac:chgData name="Litvak, Nelly" userId="c33d3bf1-b318-4e87-8551-e4b1e2122a66" providerId="ADAL" clId="{A59E6F01-7D42-4F86-A65B-21D96066795E}" dt="2025-10-07T09:21:22.835" v="3001"/>
          <ac:spMkLst>
            <pc:docMk/>
            <pc:sldMk cId="4089308337" sldId="453"/>
            <ac:spMk id="67" creationId="{71071817-B816-9252-4484-88BBCA5F8228}"/>
          </ac:spMkLst>
        </pc:spChg>
        <pc:spChg chg="mod">
          <ac:chgData name="Litvak, Nelly" userId="c33d3bf1-b318-4e87-8551-e4b1e2122a66" providerId="ADAL" clId="{A59E6F01-7D42-4F86-A65B-21D96066795E}" dt="2025-10-07T09:21:37.167" v="3003" actId="20577"/>
          <ac:spMkLst>
            <pc:docMk/>
            <pc:sldMk cId="4089308337" sldId="453"/>
            <ac:spMk id="68" creationId="{476CA5B4-3EC3-6184-E4F3-F359B4215434}"/>
          </ac:spMkLst>
        </pc:spChg>
        <pc:grpChg chg="add mod">
          <ac:chgData name="Litvak, Nelly" userId="c33d3bf1-b318-4e87-8551-e4b1e2122a66" providerId="ADAL" clId="{A59E6F01-7D42-4F86-A65B-21D96066795E}" dt="2025-10-07T09:21:22.835" v="3001"/>
          <ac:grpSpMkLst>
            <pc:docMk/>
            <pc:sldMk cId="4089308337" sldId="453"/>
            <ac:grpSpMk id="66" creationId="{5F8857D7-18EE-C9B5-D29F-07D894EAB208}"/>
          </ac:grpSpMkLst>
        </pc:grpChg>
        <pc:cxnChg chg="del mod">
          <ac:chgData name="Litvak, Nelly" userId="c33d3bf1-b318-4e87-8551-e4b1e2122a66" providerId="ADAL" clId="{A59E6F01-7D42-4F86-A65B-21D96066795E}" dt="2025-10-07T09:17:14.524" v="2977" actId="21"/>
          <ac:cxnSpMkLst>
            <pc:docMk/>
            <pc:sldMk cId="4089308337" sldId="453"/>
            <ac:cxnSpMk id="63" creationId="{7D8FC497-FF26-CE0A-E8C5-0A21449807B4}"/>
          </ac:cxnSpMkLst>
        </pc:cxnChg>
        <pc:cxnChg chg="mod">
          <ac:chgData name="Litvak, Nelly" userId="c33d3bf1-b318-4e87-8551-e4b1e2122a66" providerId="ADAL" clId="{A59E6F01-7D42-4F86-A65B-21D96066795E}" dt="2025-10-07T09:21:37.167" v="3003" actId="20577"/>
          <ac:cxnSpMkLst>
            <pc:docMk/>
            <pc:sldMk cId="4089308337" sldId="453"/>
            <ac:cxnSpMk id="69" creationId="{7D8FC497-FF26-CE0A-E8C5-0A21449807B4}"/>
          </ac:cxnSpMkLst>
        </pc:cxnChg>
      </pc:sldChg>
      <pc:sldChg chg="modSp add del mod">
        <pc:chgData name="Litvak, Nelly" userId="c33d3bf1-b318-4e87-8551-e4b1e2122a66" providerId="ADAL" clId="{A59E6F01-7D42-4F86-A65B-21D96066795E}" dt="2025-10-07T12:56:33.982" v="5307" actId="47"/>
        <pc:sldMkLst>
          <pc:docMk/>
          <pc:sldMk cId="1306359535" sldId="454"/>
        </pc:sldMkLst>
        <pc:spChg chg="mod">
          <ac:chgData name="Litvak, Nelly" userId="c33d3bf1-b318-4e87-8551-e4b1e2122a66" providerId="ADAL" clId="{A59E6F01-7D42-4F86-A65B-21D96066795E}" dt="2025-10-07T10:21:49.285" v="3467" actId="255"/>
          <ac:spMkLst>
            <pc:docMk/>
            <pc:sldMk cId="1306359535" sldId="454"/>
            <ac:spMk id="21" creationId="{FE464F7F-4481-FD65-1870-858C475C76D3}"/>
          </ac:spMkLst>
        </pc:spChg>
      </pc:sldChg>
      <pc:sldChg chg="addSp modSp add del mod modAnim">
        <pc:chgData name="Litvak, Nelly" userId="c33d3bf1-b318-4e87-8551-e4b1e2122a66" providerId="ADAL" clId="{A59E6F01-7D42-4F86-A65B-21D96066795E}" dt="2025-10-07T11:07:27.312" v="3946" actId="47"/>
        <pc:sldMkLst>
          <pc:docMk/>
          <pc:sldMk cId="3435718121" sldId="455"/>
        </pc:sldMkLst>
        <pc:spChg chg="add mod">
          <ac:chgData name="Litvak, Nelly" userId="c33d3bf1-b318-4e87-8551-e4b1e2122a66" providerId="ADAL" clId="{A59E6F01-7D42-4F86-A65B-21D96066795E}" dt="2025-10-07T10:19:03.547" v="3356" actId="1076"/>
          <ac:spMkLst>
            <pc:docMk/>
            <pc:sldMk cId="3435718121" sldId="455"/>
            <ac:spMk id="2" creationId="{12B833D9-D97B-AA64-A183-A51F35685A31}"/>
          </ac:spMkLst>
        </pc:spChg>
        <pc:spChg chg="mod">
          <ac:chgData name="Litvak, Nelly" userId="c33d3bf1-b318-4e87-8551-e4b1e2122a66" providerId="ADAL" clId="{A59E6F01-7D42-4F86-A65B-21D96066795E}" dt="2025-10-07T10:21:56.263" v="3468" actId="255"/>
          <ac:spMkLst>
            <pc:docMk/>
            <pc:sldMk cId="3435718121" sldId="455"/>
            <ac:spMk id="21" creationId="{B392D143-B409-8DD1-795B-1FEACA975E67}"/>
          </ac:spMkLst>
        </pc:spChg>
      </pc:sldChg>
      <pc:sldChg chg="addSp modSp new mod">
        <pc:chgData name="Litvak, Nelly" userId="c33d3bf1-b318-4e87-8551-e4b1e2122a66" providerId="ADAL" clId="{A59E6F01-7D42-4F86-A65B-21D96066795E}" dt="2025-10-07T12:58:05.662" v="5312" actId="207"/>
        <pc:sldMkLst>
          <pc:docMk/>
          <pc:sldMk cId="2834868953" sldId="456"/>
        </pc:sldMkLst>
        <pc:spChg chg="add mod">
          <ac:chgData name="Litvak, Nelly" userId="c33d3bf1-b318-4e87-8551-e4b1e2122a66" providerId="ADAL" clId="{A59E6F01-7D42-4F86-A65B-21D96066795E}" dt="2025-10-07T10:20:43.061" v="3367" actId="164"/>
          <ac:spMkLst>
            <pc:docMk/>
            <pc:sldMk cId="2834868953" sldId="456"/>
            <ac:spMk id="2" creationId="{E3B30D39-2AE3-9BD6-7152-B1CAC58BA503}"/>
          </ac:spMkLst>
        </pc:spChg>
        <pc:spChg chg="add mod">
          <ac:chgData name="Litvak, Nelly" userId="c33d3bf1-b318-4e87-8551-e4b1e2122a66" providerId="ADAL" clId="{A59E6F01-7D42-4F86-A65B-21D96066795E}" dt="2025-10-07T10:20:49.909" v="3368" actId="164"/>
          <ac:spMkLst>
            <pc:docMk/>
            <pc:sldMk cId="2834868953" sldId="456"/>
            <ac:spMk id="5" creationId="{2AD465AF-2C5A-15DC-7A75-7EA6A303F666}"/>
          </ac:spMkLst>
        </pc:spChg>
        <pc:spChg chg="add mod">
          <ac:chgData name="Litvak, Nelly" userId="c33d3bf1-b318-4e87-8551-e4b1e2122a66" providerId="ADAL" clId="{A59E6F01-7D42-4F86-A65B-21D96066795E}" dt="2025-10-07T11:06:17.357" v="3943" actId="20577"/>
          <ac:spMkLst>
            <pc:docMk/>
            <pc:sldMk cId="2834868953" sldId="456"/>
            <ac:spMk id="10" creationId="{887FEF9C-01C8-79D5-C90B-A29339226C2C}"/>
          </ac:spMkLst>
        </pc:spChg>
        <pc:spChg chg="add mod">
          <ac:chgData name="Litvak, Nelly" userId="c33d3bf1-b318-4e87-8551-e4b1e2122a66" providerId="ADAL" clId="{A59E6F01-7D42-4F86-A65B-21D96066795E}" dt="2025-10-07T12:58:05.662" v="5312" actId="207"/>
          <ac:spMkLst>
            <pc:docMk/>
            <pc:sldMk cId="2834868953" sldId="456"/>
            <ac:spMk id="12" creationId="{59634198-BFA8-FD6A-A919-B30FA4929601}"/>
          </ac:spMkLst>
        </pc:spChg>
        <pc:grpChg chg="add mod">
          <ac:chgData name="Litvak, Nelly" userId="c33d3bf1-b318-4e87-8551-e4b1e2122a66" providerId="ADAL" clId="{A59E6F01-7D42-4F86-A65B-21D96066795E}" dt="2025-10-07T10:20:49.909" v="3368" actId="164"/>
          <ac:grpSpMkLst>
            <pc:docMk/>
            <pc:sldMk cId="2834868953" sldId="456"/>
            <ac:grpSpMk id="4" creationId="{734DF80B-EE87-0EAF-FD7B-5FFB90786C49}"/>
          </ac:grpSpMkLst>
        </pc:grpChg>
        <pc:grpChg chg="add mod">
          <ac:chgData name="Litvak, Nelly" userId="c33d3bf1-b318-4e87-8551-e4b1e2122a66" providerId="ADAL" clId="{A59E6F01-7D42-4F86-A65B-21D96066795E}" dt="2025-10-07T10:20:43.061" v="3367" actId="164"/>
          <ac:grpSpMkLst>
            <pc:docMk/>
            <pc:sldMk cId="2834868953" sldId="456"/>
            <ac:grpSpMk id="8" creationId="{ABFC36B4-D309-1547-C770-93C9F62C90E7}"/>
          </ac:grpSpMkLst>
        </pc:grpChg>
        <pc:grpChg chg="add mod">
          <ac:chgData name="Litvak, Nelly" userId="c33d3bf1-b318-4e87-8551-e4b1e2122a66" providerId="ADAL" clId="{A59E6F01-7D42-4F86-A65B-21D96066795E}" dt="2025-10-07T10:20:49.909" v="3368" actId="164"/>
          <ac:grpSpMkLst>
            <pc:docMk/>
            <pc:sldMk cId="2834868953" sldId="456"/>
            <ac:grpSpMk id="9" creationId="{E3D69487-E0A3-1131-8A05-F9CC35548DA7}"/>
          </ac:grpSpMkLst>
        </pc:grpChg>
        <pc:picChg chg="add mod">
          <ac:chgData name="Litvak, Nelly" userId="c33d3bf1-b318-4e87-8551-e4b1e2122a66" providerId="ADAL" clId="{A59E6F01-7D42-4F86-A65B-21D96066795E}" dt="2025-10-07T10:20:43.061" v="3367" actId="164"/>
          <ac:picMkLst>
            <pc:docMk/>
            <pc:sldMk cId="2834868953" sldId="456"/>
            <ac:picMk id="3" creationId="{E89D0E82-ACEF-32D4-9A00-0730AABF1306}"/>
          </ac:picMkLst>
        </pc:picChg>
        <pc:picChg chg="add mod">
          <ac:chgData name="Litvak, Nelly" userId="c33d3bf1-b318-4e87-8551-e4b1e2122a66" providerId="ADAL" clId="{A59E6F01-7D42-4F86-A65B-21D96066795E}" dt="2025-10-07T12:57:47.403" v="5308" actId="1076"/>
          <ac:picMkLst>
            <pc:docMk/>
            <pc:sldMk cId="2834868953" sldId="456"/>
            <ac:picMk id="7" creationId="{53740801-1E2D-8EA5-7EBE-6B0179E53CC1}"/>
          </ac:picMkLst>
        </pc:picChg>
      </pc:sldChg>
      <pc:sldChg chg="addSp delSp modSp add mod">
        <pc:chgData name="Litvak, Nelly" userId="c33d3bf1-b318-4e87-8551-e4b1e2122a66" providerId="ADAL" clId="{A59E6F01-7D42-4F86-A65B-21D96066795E}" dt="2025-10-07T11:05:46.633" v="3935" actId="1076"/>
        <pc:sldMkLst>
          <pc:docMk/>
          <pc:sldMk cId="2168469539" sldId="457"/>
        </pc:sldMkLst>
        <pc:spChg chg="del mod">
          <ac:chgData name="Litvak, Nelly" userId="c33d3bf1-b318-4e87-8551-e4b1e2122a66" providerId="ADAL" clId="{A59E6F01-7D42-4F86-A65B-21D96066795E}" dt="2025-10-07T10:30:36.186" v="3673" actId="478"/>
          <ac:spMkLst>
            <pc:docMk/>
            <pc:sldMk cId="2168469539" sldId="457"/>
            <ac:spMk id="10" creationId="{DD7AC498-1A03-A53D-12A6-4692868D2948}"/>
          </ac:spMkLst>
        </pc:spChg>
        <pc:spChg chg="add mod">
          <ac:chgData name="Litvak, Nelly" userId="c33d3bf1-b318-4e87-8551-e4b1e2122a66" providerId="ADAL" clId="{A59E6F01-7D42-4F86-A65B-21D96066795E}" dt="2025-10-07T11:05:34.004" v="3933" actId="164"/>
          <ac:spMkLst>
            <pc:docMk/>
            <pc:sldMk cId="2168469539" sldId="457"/>
            <ac:spMk id="12" creationId="{B18EB149-4ED9-DB9A-30E9-3BBC6F804F26}"/>
          </ac:spMkLst>
        </pc:spChg>
        <pc:spChg chg="add mod">
          <ac:chgData name="Litvak, Nelly" userId="c33d3bf1-b318-4e87-8551-e4b1e2122a66" providerId="ADAL" clId="{A59E6F01-7D42-4F86-A65B-21D96066795E}" dt="2025-10-07T10:46:34.821" v="3930" actId="1076"/>
          <ac:spMkLst>
            <pc:docMk/>
            <pc:sldMk cId="2168469539" sldId="457"/>
            <ac:spMk id="17" creationId="{0B5D534B-2580-A42C-1586-29CCA993BEAA}"/>
          </ac:spMkLst>
        </pc:spChg>
        <pc:spChg chg="add mod">
          <ac:chgData name="Litvak, Nelly" userId="c33d3bf1-b318-4e87-8551-e4b1e2122a66" providerId="ADAL" clId="{A59E6F01-7D42-4F86-A65B-21D96066795E}" dt="2025-10-07T11:05:34.004" v="3933" actId="164"/>
          <ac:spMkLst>
            <pc:docMk/>
            <pc:sldMk cId="2168469539" sldId="457"/>
            <ac:spMk id="22" creationId="{85C938E1-DE67-6C96-6E78-6A68E4E7F166}"/>
          </ac:spMkLst>
        </pc:spChg>
        <pc:grpChg chg="del">
          <ac:chgData name="Litvak, Nelly" userId="c33d3bf1-b318-4e87-8551-e4b1e2122a66" providerId="ADAL" clId="{A59E6F01-7D42-4F86-A65B-21D96066795E}" dt="2025-10-07T10:35:34.809" v="3710" actId="478"/>
          <ac:grpSpMkLst>
            <pc:docMk/>
            <pc:sldMk cId="2168469539" sldId="457"/>
            <ac:grpSpMk id="9" creationId="{3B1F8976-2F11-E93F-0078-B973EC7F4AD7}"/>
          </ac:grpSpMkLst>
        </pc:grpChg>
        <pc:grpChg chg="add mod">
          <ac:chgData name="Litvak, Nelly" userId="c33d3bf1-b318-4e87-8551-e4b1e2122a66" providerId="ADAL" clId="{A59E6F01-7D42-4F86-A65B-21D96066795E}" dt="2025-10-07T11:05:42.389" v="3934" actId="1076"/>
          <ac:grpSpMkLst>
            <pc:docMk/>
            <pc:sldMk cId="2168469539" sldId="457"/>
            <ac:grpSpMk id="51" creationId="{2606AFD0-DDD7-DF2B-66A9-118B0C9F3EDB}"/>
          </ac:grpSpMkLst>
        </pc:grpChg>
        <pc:picChg chg="mod">
          <ac:chgData name="Litvak, Nelly" userId="c33d3bf1-b318-4e87-8551-e4b1e2122a66" providerId="ADAL" clId="{A59E6F01-7D42-4F86-A65B-21D96066795E}" dt="2025-10-07T11:05:34.004" v="3933" actId="164"/>
          <ac:picMkLst>
            <pc:docMk/>
            <pc:sldMk cId="2168469539" sldId="457"/>
            <ac:picMk id="7" creationId="{BD859912-9F17-662E-1F58-EB365EAD24F3}"/>
          </ac:picMkLst>
        </pc:picChg>
        <pc:picChg chg="add del mod">
          <ac:chgData name="Litvak, Nelly" userId="c33d3bf1-b318-4e87-8551-e4b1e2122a66" providerId="ADAL" clId="{A59E6F01-7D42-4F86-A65B-21D96066795E}" dt="2025-10-07T10:32:21.758" v="3684" actId="478"/>
          <ac:picMkLst>
            <pc:docMk/>
            <pc:sldMk cId="2168469539" sldId="457"/>
            <ac:picMk id="8" creationId="{C4AF2646-5AEB-E5BC-277E-C32007EA07E4}"/>
          </ac:picMkLst>
        </pc:picChg>
        <pc:picChg chg="add mod">
          <ac:chgData name="Litvak, Nelly" userId="c33d3bf1-b318-4e87-8551-e4b1e2122a66" providerId="ADAL" clId="{A59E6F01-7D42-4F86-A65B-21D96066795E}" dt="2025-10-07T11:05:46.633" v="3935" actId="1076"/>
          <ac:picMkLst>
            <pc:docMk/>
            <pc:sldMk cId="2168469539" sldId="457"/>
            <ac:picMk id="11" creationId="{F4BB6EF1-BE40-F7A8-9547-CBB9AA6FB686}"/>
          </ac:picMkLst>
        </pc:picChg>
        <pc:cxnChg chg="add mod">
          <ac:chgData name="Litvak, Nelly" userId="c33d3bf1-b318-4e87-8551-e4b1e2122a66" providerId="ADAL" clId="{A59E6F01-7D42-4F86-A65B-21D96066795E}" dt="2025-10-07T11:05:34.004" v="3933" actId="164"/>
          <ac:cxnSpMkLst>
            <pc:docMk/>
            <pc:sldMk cId="2168469539" sldId="457"/>
            <ac:cxnSpMk id="14" creationId="{D9AFBED8-151F-B70F-E376-2B8E88C394A7}"/>
          </ac:cxnSpMkLst>
        </pc:cxnChg>
        <pc:cxnChg chg="add del mod">
          <ac:chgData name="Litvak, Nelly" userId="c33d3bf1-b318-4e87-8551-e4b1e2122a66" providerId="ADAL" clId="{A59E6F01-7D42-4F86-A65B-21D96066795E}" dt="2025-10-07T10:43:18.015" v="3892" actId="478"/>
          <ac:cxnSpMkLst>
            <pc:docMk/>
            <pc:sldMk cId="2168469539" sldId="457"/>
            <ac:cxnSpMk id="19" creationId="{347F152E-86D5-A1FE-9E80-687A9CC63076}"/>
          </ac:cxnSpMkLst>
        </pc:cxnChg>
        <pc:cxnChg chg="add del mod">
          <ac:chgData name="Litvak, Nelly" userId="c33d3bf1-b318-4e87-8551-e4b1e2122a66" providerId="ADAL" clId="{A59E6F01-7D42-4F86-A65B-21D96066795E}" dt="2025-10-07T10:43:42.447" v="3896" actId="478"/>
          <ac:cxnSpMkLst>
            <pc:docMk/>
            <pc:sldMk cId="2168469539" sldId="457"/>
            <ac:cxnSpMk id="20" creationId="{475C8B0F-28B7-9772-0EDD-6CDF7E6C2135}"/>
          </ac:cxnSpMkLst>
        </pc:cxnChg>
        <pc:cxnChg chg="add del mod">
          <ac:chgData name="Litvak, Nelly" userId="c33d3bf1-b318-4e87-8551-e4b1e2122a66" providerId="ADAL" clId="{A59E6F01-7D42-4F86-A65B-21D96066795E}" dt="2025-10-07T10:43:52.527" v="3898" actId="478"/>
          <ac:cxnSpMkLst>
            <pc:docMk/>
            <pc:sldMk cId="2168469539" sldId="457"/>
            <ac:cxnSpMk id="21" creationId="{07921A73-33AF-320A-B912-9CE4C5565BC5}"/>
          </ac:cxnSpMkLst>
        </pc:cxnChg>
        <pc:cxnChg chg="add del mod">
          <ac:chgData name="Litvak, Nelly" userId="c33d3bf1-b318-4e87-8551-e4b1e2122a66" providerId="ADAL" clId="{A59E6F01-7D42-4F86-A65B-21D96066795E}" dt="2025-10-07T10:45:11.480" v="3917" actId="478"/>
          <ac:cxnSpMkLst>
            <pc:docMk/>
            <pc:sldMk cId="2168469539" sldId="457"/>
            <ac:cxnSpMk id="36" creationId="{0F55C27B-A1C3-B7D4-CE63-1D769A84BB32}"/>
          </ac:cxnSpMkLst>
        </pc:cxnChg>
        <pc:cxnChg chg="add del mod">
          <ac:chgData name="Litvak, Nelly" userId="c33d3bf1-b318-4e87-8551-e4b1e2122a66" providerId="ADAL" clId="{A59E6F01-7D42-4F86-A65B-21D96066795E}" dt="2025-10-07T10:44:04.098" v="3900" actId="11529"/>
          <ac:cxnSpMkLst>
            <pc:docMk/>
            <pc:sldMk cId="2168469539" sldId="457"/>
            <ac:cxnSpMk id="39" creationId="{BE5A6144-A466-EC6E-FACE-940BCC7CBF7F}"/>
          </ac:cxnSpMkLst>
        </pc:cxnChg>
        <pc:cxnChg chg="add mod">
          <ac:chgData name="Litvak, Nelly" userId="c33d3bf1-b318-4e87-8551-e4b1e2122a66" providerId="ADAL" clId="{A59E6F01-7D42-4F86-A65B-21D96066795E}" dt="2025-10-07T11:05:34.004" v="3933" actId="164"/>
          <ac:cxnSpMkLst>
            <pc:docMk/>
            <pc:sldMk cId="2168469539" sldId="457"/>
            <ac:cxnSpMk id="41" creationId="{97BEE1CE-EBF4-14DC-F445-C52B4234D8EE}"/>
          </ac:cxnSpMkLst>
        </pc:cxnChg>
        <pc:cxnChg chg="add mod">
          <ac:chgData name="Litvak, Nelly" userId="c33d3bf1-b318-4e87-8551-e4b1e2122a66" providerId="ADAL" clId="{A59E6F01-7D42-4F86-A65B-21D96066795E}" dt="2025-10-07T11:05:34.004" v="3933" actId="164"/>
          <ac:cxnSpMkLst>
            <pc:docMk/>
            <pc:sldMk cId="2168469539" sldId="457"/>
            <ac:cxnSpMk id="44" creationId="{F03D1D46-E957-81E1-F464-434642E29FEF}"/>
          </ac:cxnSpMkLst>
        </pc:cxnChg>
        <pc:cxnChg chg="add mod">
          <ac:chgData name="Litvak, Nelly" userId="c33d3bf1-b318-4e87-8551-e4b1e2122a66" providerId="ADAL" clId="{A59E6F01-7D42-4F86-A65B-21D96066795E}" dt="2025-10-07T11:05:34.004" v="3933" actId="164"/>
          <ac:cxnSpMkLst>
            <pc:docMk/>
            <pc:sldMk cId="2168469539" sldId="457"/>
            <ac:cxnSpMk id="47" creationId="{55B046F8-032B-13CF-8630-DC7D16CA35AD}"/>
          </ac:cxnSpMkLst>
        </pc:cxnChg>
      </pc:sldChg>
      <pc:sldChg chg="add">
        <pc:chgData name="Litvak, Nelly" userId="c33d3bf1-b318-4e87-8551-e4b1e2122a66" providerId="ADAL" clId="{A59E6F01-7D42-4F86-A65B-21D96066795E}" dt="2025-10-07T13:12:50.466" v="5547"/>
        <pc:sldMkLst>
          <pc:docMk/>
          <pc:sldMk cId="444864217" sldId="458"/>
        </pc:sldMkLst>
      </pc:sldChg>
      <pc:sldChg chg="addSp modSp new del">
        <pc:chgData name="Litvak, Nelly" userId="c33d3bf1-b318-4e87-8551-e4b1e2122a66" providerId="ADAL" clId="{A59E6F01-7D42-4F86-A65B-21D96066795E}" dt="2025-10-07T13:12:44.748" v="5546" actId="2696"/>
        <pc:sldMkLst>
          <pc:docMk/>
          <pc:sldMk cId="3066871464" sldId="458"/>
        </pc:sldMkLst>
        <pc:picChg chg="add mod">
          <ac:chgData name="Litvak, Nelly" userId="c33d3bf1-b318-4e87-8551-e4b1e2122a66" providerId="ADAL" clId="{A59E6F01-7D42-4F86-A65B-21D96066795E}" dt="2025-10-07T10:32:14.570" v="3683"/>
          <ac:picMkLst>
            <pc:docMk/>
            <pc:sldMk cId="3066871464" sldId="458"/>
            <ac:picMk id="2" creationId="{8AC4F265-863F-09FB-92EB-43DF7F4C78C6}"/>
          </ac:picMkLst>
        </pc:picChg>
      </pc:sldChg>
      <pc:sldChg chg="addSp delSp modSp new mod">
        <pc:chgData name="Litvak, Nelly" userId="c33d3bf1-b318-4e87-8551-e4b1e2122a66" providerId="ADAL" clId="{A59E6F01-7D42-4F86-A65B-21D96066795E}" dt="2025-10-07T11:21:56.700" v="4364" actId="1076"/>
        <pc:sldMkLst>
          <pc:docMk/>
          <pc:sldMk cId="3861935827" sldId="459"/>
        </pc:sldMkLst>
        <pc:spChg chg="add mod">
          <ac:chgData name="Litvak, Nelly" userId="c33d3bf1-b318-4e87-8551-e4b1e2122a66" providerId="ADAL" clId="{A59E6F01-7D42-4F86-A65B-21D96066795E}" dt="2025-10-07T11:08:32.033" v="3952" actId="164"/>
          <ac:spMkLst>
            <pc:docMk/>
            <pc:sldMk cId="3861935827" sldId="459"/>
            <ac:spMk id="4" creationId="{24E7F5CC-7F8E-8473-E449-141CF16E79CC}"/>
          </ac:spMkLst>
        </pc:spChg>
        <pc:spChg chg="add mod">
          <ac:chgData name="Litvak, Nelly" userId="c33d3bf1-b318-4e87-8551-e4b1e2122a66" providerId="ADAL" clId="{A59E6F01-7D42-4F86-A65B-21D96066795E}" dt="2025-10-07T11:08:55.528" v="3955"/>
          <ac:spMkLst>
            <pc:docMk/>
            <pc:sldMk cId="3861935827" sldId="459"/>
            <ac:spMk id="6" creationId="{E8E09245-0BEA-76BA-AACD-80835F0A3BF2}"/>
          </ac:spMkLst>
        </pc:spChg>
        <pc:spChg chg="add mod">
          <ac:chgData name="Litvak, Nelly" userId="c33d3bf1-b318-4e87-8551-e4b1e2122a66" providerId="ADAL" clId="{A59E6F01-7D42-4F86-A65B-21D96066795E}" dt="2025-10-07T11:21:18.738" v="4360" actId="1076"/>
          <ac:spMkLst>
            <pc:docMk/>
            <pc:sldMk cId="3861935827" sldId="459"/>
            <ac:spMk id="7" creationId="{471DA9FD-070F-3F16-ABE7-704ED28FDDAC}"/>
          </ac:spMkLst>
        </pc:spChg>
        <pc:spChg chg="add mod topLvl">
          <ac:chgData name="Litvak, Nelly" userId="c33d3bf1-b318-4e87-8551-e4b1e2122a66" providerId="ADAL" clId="{A59E6F01-7D42-4F86-A65B-21D96066795E}" dt="2025-10-07T11:21:15.586" v="4359" actId="1076"/>
          <ac:spMkLst>
            <pc:docMk/>
            <pc:sldMk cId="3861935827" sldId="459"/>
            <ac:spMk id="8" creationId="{A44C3ED5-C204-2919-2D44-1B9FE76E2466}"/>
          </ac:spMkLst>
        </pc:spChg>
        <pc:spChg chg="add mod topLvl">
          <ac:chgData name="Litvak, Nelly" userId="c33d3bf1-b318-4e87-8551-e4b1e2122a66" providerId="ADAL" clId="{A59E6F01-7D42-4F86-A65B-21D96066795E}" dt="2025-10-07T11:17:37.226" v="4266" actId="164"/>
          <ac:spMkLst>
            <pc:docMk/>
            <pc:sldMk cId="3861935827" sldId="459"/>
            <ac:spMk id="9" creationId="{21ED9EC8-E3E0-56D0-3E79-7A60956875AA}"/>
          </ac:spMkLst>
        </pc:spChg>
        <pc:spChg chg="add mod">
          <ac:chgData name="Litvak, Nelly" userId="c33d3bf1-b318-4e87-8551-e4b1e2122a66" providerId="ADAL" clId="{A59E6F01-7D42-4F86-A65B-21D96066795E}" dt="2025-10-07T11:21:05.858" v="4357" actId="1076"/>
          <ac:spMkLst>
            <pc:docMk/>
            <pc:sldMk cId="3861935827" sldId="459"/>
            <ac:spMk id="10" creationId="{80F47D1F-9B4B-6B13-69A6-1E12C05C303B}"/>
          </ac:spMkLst>
        </pc:spChg>
        <pc:spChg chg="add mod">
          <ac:chgData name="Litvak, Nelly" userId="c33d3bf1-b318-4e87-8551-e4b1e2122a66" providerId="ADAL" clId="{A59E6F01-7D42-4F86-A65B-21D96066795E}" dt="2025-10-07T11:21:32.109" v="4362" actId="1076"/>
          <ac:spMkLst>
            <pc:docMk/>
            <pc:sldMk cId="3861935827" sldId="459"/>
            <ac:spMk id="13" creationId="{45E05563-AB06-92A3-11BC-A477215048BB}"/>
          </ac:spMkLst>
        </pc:spChg>
        <pc:spChg chg="add mod">
          <ac:chgData name="Litvak, Nelly" userId="c33d3bf1-b318-4e87-8551-e4b1e2122a66" providerId="ADAL" clId="{A59E6F01-7D42-4F86-A65B-21D96066795E}" dt="2025-10-07T11:18:55.494" v="4276" actId="164"/>
          <ac:spMkLst>
            <pc:docMk/>
            <pc:sldMk cId="3861935827" sldId="459"/>
            <ac:spMk id="14" creationId="{193A7410-EA0D-60AC-34EC-B20A14F5B6AD}"/>
          </ac:spMkLst>
        </pc:spChg>
        <pc:spChg chg="add mod">
          <ac:chgData name="Litvak, Nelly" userId="c33d3bf1-b318-4e87-8551-e4b1e2122a66" providerId="ADAL" clId="{A59E6F01-7D42-4F86-A65B-21D96066795E}" dt="2025-10-07T11:20:59.896" v="4355" actId="1076"/>
          <ac:spMkLst>
            <pc:docMk/>
            <pc:sldMk cId="3861935827" sldId="459"/>
            <ac:spMk id="19" creationId="{B5117E70-D84B-A80A-3D72-2D8DAD3536E3}"/>
          </ac:spMkLst>
        </pc:spChg>
        <pc:spChg chg="mod">
          <ac:chgData name="Litvak, Nelly" userId="c33d3bf1-b318-4e87-8551-e4b1e2122a66" providerId="ADAL" clId="{A59E6F01-7D42-4F86-A65B-21D96066795E}" dt="2025-10-07T11:19:44.284" v="4333" actId="20577"/>
          <ac:spMkLst>
            <pc:docMk/>
            <pc:sldMk cId="3861935827" sldId="459"/>
            <ac:spMk id="23" creationId="{B724A6AE-DD42-4187-6C65-47B4C44C729B}"/>
          </ac:spMkLst>
        </pc:spChg>
        <pc:spChg chg="add mod">
          <ac:chgData name="Litvak, Nelly" userId="c33d3bf1-b318-4e87-8551-e4b1e2122a66" providerId="ADAL" clId="{A59E6F01-7D42-4F86-A65B-21D96066795E}" dt="2025-10-07T11:21:46.249" v="4363" actId="1076"/>
          <ac:spMkLst>
            <pc:docMk/>
            <pc:sldMk cId="3861935827" sldId="459"/>
            <ac:spMk id="29" creationId="{F1F78687-26EB-76F0-20D8-868FDCA12E16}"/>
          </ac:spMkLst>
        </pc:spChg>
        <pc:grpChg chg="add mod">
          <ac:chgData name="Litvak, Nelly" userId="c33d3bf1-b318-4e87-8551-e4b1e2122a66" providerId="ADAL" clId="{A59E6F01-7D42-4F86-A65B-21D96066795E}" dt="2025-10-07T11:08:38.471" v="3953" actId="1076"/>
          <ac:grpSpMkLst>
            <pc:docMk/>
            <pc:sldMk cId="3861935827" sldId="459"/>
            <ac:grpSpMk id="5" creationId="{D02481C8-1407-F888-A8DD-EAA34BE76AE8}"/>
          </ac:grpSpMkLst>
        </pc:grpChg>
        <pc:grpChg chg="add del mod">
          <ac:chgData name="Litvak, Nelly" userId="c33d3bf1-b318-4e87-8551-e4b1e2122a66" providerId="ADAL" clId="{A59E6F01-7D42-4F86-A65B-21D96066795E}" dt="2025-10-07T11:17:32.083" v="4265" actId="165"/>
          <ac:grpSpMkLst>
            <pc:docMk/>
            <pc:sldMk cId="3861935827" sldId="459"/>
            <ac:grpSpMk id="20" creationId="{425E1D0A-3EE8-975F-C85D-28340F4DA6E0}"/>
          </ac:grpSpMkLst>
        </pc:grpChg>
        <pc:grpChg chg="add mod">
          <ac:chgData name="Litvak, Nelly" userId="c33d3bf1-b318-4e87-8551-e4b1e2122a66" providerId="ADAL" clId="{A59E6F01-7D42-4F86-A65B-21D96066795E}" dt="2025-10-07T11:21:11.888" v="4358" actId="1076"/>
          <ac:grpSpMkLst>
            <pc:docMk/>
            <pc:sldMk cId="3861935827" sldId="459"/>
            <ac:grpSpMk id="21" creationId="{CC3BC022-75A2-6D88-AB57-6742BB9A483A}"/>
          </ac:grpSpMkLst>
        </pc:grpChg>
        <pc:grpChg chg="add mod">
          <ac:chgData name="Litvak, Nelly" userId="c33d3bf1-b318-4e87-8551-e4b1e2122a66" providerId="ADAL" clId="{A59E6F01-7D42-4F86-A65B-21D96066795E}" dt="2025-10-07T11:20:51.950" v="4353" actId="164"/>
          <ac:grpSpMkLst>
            <pc:docMk/>
            <pc:sldMk cId="3861935827" sldId="459"/>
            <ac:grpSpMk id="22" creationId="{91E218AB-7DA8-158B-3E3E-51456A39199B}"/>
          </ac:grpSpMkLst>
        </pc:grpChg>
        <pc:grpChg chg="add mod">
          <ac:chgData name="Litvak, Nelly" userId="c33d3bf1-b318-4e87-8551-e4b1e2122a66" providerId="ADAL" clId="{A59E6F01-7D42-4F86-A65B-21D96066795E}" dt="2025-10-07T11:21:02.886" v="4356" actId="1076"/>
          <ac:grpSpMkLst>
            <pc:docMk/>
            <pc:sldMk cId="3861935827" sldId="459"/>
            <ac:grpSpMk id="26" creationId="{0C6FFD63-23F0-1D54-5E89-079852D23150}"/>
          </ac:grpSpMkLst>
        </pc:grpChg>
        <pc:grpChg chg="add mod">
          <ac:chgData name="Litvak, Nelly" userId="c33d3bf1-b318-4e87-8551-e4b1e2122a66" providerId="ADAL" clId="{A59E6F01-7D42-4F86-A65B-21D96066795E}" dt="2025-10-07T11:20:56.386" v="4354" actId="1076"/>
          <ac:grpSpMkLst>
            <pc:docMk/>
            <pc:sldMk cId="3861935827" sldId="459"/>
            <ac:grpSpMk id="30" creationId="{30A05111-5324-4F22-B7BB-062DD0598599}"/>
          </ac:grpSpMkLst>
        </pc:grpChg>
        <pc:picChg chg="add del mod">
          <ac:chgData name="Litvak, Nelly" userId="c33d3bf1-b318-4e87-8551-e4b1e2122a66" providerId="ADAL" clId="{A59E6F01-7D42-4F86-A65B-21D96066795E}" dt="2025-10-07T11:08:40.273" v="3954" actId="478"/>
          <ac:picMkLst>
            <pc:docMk/>
            <pc:sldMk cId="3861935827" sldId="459"/>
            <ac:picMk id="2" creationId="{37C0978A-1455-44C0-2698-499DE825BDB9}"/>
          </ac:picMkLst>
        </pc:picChg>
        <pc:picChg chg="add mod">
          <ac:chgData name="Litvak, Nelly" userId="c33d3bf1-b318-4e87-8551-e4b1e2122a66" providerId="ADAL" clId="{A59E6F01-7D42-4F86-A65B-21D96066795E}" dt="2025-10-07T11:08:32.033" v="3952" actId="164"/>
          <ac:picMkLst>
            <pc:docMk/>
            <pc:sldMk cId="3861935827" sldId="459"/>
            <ac:picMk id="3" creationId="{4A2DFD4C-620D-97A8-C50A-A7675BA6926D}"/>
          </ac:picMkLst>
        </pc:picChg>
        <pc:picChg chg="add mod">
          <ac:chgData name="Litvak, Nelly" userId="c33d3bf1-b318-4e87-8551-e4b1e2122a66" providerId="ADAL" clId="{A59E6F01-7D42-4F86-A65B-21D96066795E}" dt="2025-10-07T11:17:12.112" v="4262" actId="1076"/>
          <ac:picMkLst>
            <pc:docMk/>
            <pc:sldMk cId="3861935827" sldId="459"/>
            <ac:picMk id="15" creationId="{61BA3C80-CABA-6ACE-1405-6E4F81D3E538}"/>
          </ac:picMkLst>
        </pc:picChg>
        <pc:picChg chg="add mod topLvl">
          <ac:chgData name="Litvak, Nelly" userId="c33d3bf1-b318-4e87-8551-e4b1e2122a66" providerId="ADAL" clId="{A59E6F01-7D42-4F86-A65B-21D96066795E}" dt="2025-10-07T11:17:37.226" v="4266" actId="164"/>
          <ac:picMkLst>
            <pc:docMk/>
            <pc:sldMk cId="3861935827" sldId="459"/>
            <ac:picMk id="16" creationId="{BFA25AD5-75CB-A4AF-36EE-F13ACBAC557A}"/>
          </ac:picMkLst>
        </pc:picChg>
        <pc:picChg chg="add mod topLvl">
          <ac:chgData name="Litvak, Nelly" userId="c33d3bf1-b318-4e87-8551-e4b1e2122a66" providerId="ADAL" clId="{A59E6F01-7D42-4F86-A65B-21D96066795E}" dt="2025-10-07T11:17:37.226" v="4266" actId="164"/>
          <ac:picMkLst>
            <pc:docMk/>
            <pc:sldMk cId="3861935827" sldId="459"/>
            <ac:picMk id="17" creationId="{E541D49A-D852-C7EB-BB28-4E0071A7D564}"/>
          </ac:picMkLst>
        </pc:picChg>
        <pc:picChg chg="add mod">
          <ac:chgData name="Litvak, Nelly" userId="c33d3bf1-b318-4e87-8551-e4b1e2122a66" providerId="ADAL" clId="{A59E6F01-7D42-4F86-A65B-21D96066795E}" dt="2025-10-07T11:18:55.494" v="4276" actId="164"/>
          <ac:picMkLst>
            <pc:docMk/>
            <pc:sldMk cId="3861935827" sldId="459"/>
            <ac:picMk id="18" creationId="{C9710B82-20DF-270D-9C42-0ABA6BC14FCD}"/>
          </ac:picMkLst>
        </pc:picChg>
        <pc:picChg chg="mod">
          <ac:chgData name="Litvak, Nelly" userId="c33d3bf1-b318-4e87-8551-e4b1e2122a66" providerId="ADAL" clId="{A59E6F01-7D42-4F86-A65B-21D96066795E}" dt="2025-10-07T11:20:19.832" v="4341" actId="1076"/>
          <ac:picMkLst>
            <pc:docMk/>
            <pc:sldMk cId="3861935827" sldId="459"/>
            <ac:picMk id="24" creationId="{8AAC9FE2-E753-C33B-7042-5C9D9A5C9C28}"/>
          </ac:picMkLst>
        </pc:picChg>
        <pc:picChg chg="del mod">
          <ac:chgData name="Litvak, Nelly" userId="c33d3bf1-b318-4e87-8551-e4b1e2122a66" providerId="ADAL" clId="{A59E6F01-7D42-4F86-A65B-21D96066795E}" dt="2025-10-07T11:19:47.886" v="4334" actId="478"/>
          <ac:picMkLst>
            <pc:docMk/>
            <pc:sldMk cId="3861935827" sldId="459"/>
            <ac:picMk id="25" creationId="{27CCA3D1-4F1C-9C9B-E683-E65915CED5F1}"/>
          </ac:picMkLst>
        </pc:picChg>
        <pc:picChg chg="add mod">
          <ac:chgData name="Litvak, Nelly" userId="c33d3bf1-b318-4e87-8551-e4b1e2122a66" providerId="ADAL" clId="{A59E6F01-7D42-4F86-A65B-21D96066795E}" dt="2025-10-07T11:20:51.950" v="4353" actId="164"/>
          <ac:picMkLst>
            <pc:docMk/>
            <pc:sldMk cId="3861935827" sldId="459"/>
            <ac:picMk id="27" creationId="{359D395A-F3F8-223C-2DC5-2A29EEA42B16}"/>
          </ac:picMkLst>
        </pc:picChg>
        <pc:cxnChg chg="add mod">
          <ac:chgData name="Litvak, Nelly" userId="c33d3bf1-b318-4e87-8551-e4b1e2122a66" providerId="ADAL" clId="{A59E6F01-7D42-4F86-A65B-21D96066795E}" dt="2025-10-07T11:21:56.700" v="4364" actId="1076"/>
          <ac:cxnSpMkLst>
            <pc:docMk/>
            <pc:sldMk cId="3861935827" sldId="459"/>
            <ac:cxnSpMk id="12" creationId="{F1FFA46B-781E-AED6-19D0-DD13B3607DDA}"/>
          </ac:cxnSpMkLst>
        </pc:cxnChg>
        <pc:cxnChg chg="add mod">
          <ac:chgData name="Litvak, Nelly" userId="c33d3bf1-b318-4e87-8551-e4b1e2122a66" providerId="ADAL" clId="{A59E6F01-7D42-4F86-A65B-21D96066795E}" dt="2025-10-07T11:21:46.249" v="4363" actId="1076"/>
          <ac:cxnSpMkLst>
            <pc:docMk/>
            <pc:sldMk cId="3861935827" sldId="459"/>
            <ac:cxnSpMk id="28" creationId="{51B28E6B-31CF-220A-A666-98DD7BE64813}"/>
          </ac:cxnSpMkLst>
        </pc:cxnChg>
      </pc:sldChg>
      <pc:sldChg chg="add del">
        <pc:chgData name="Litvak, Nelly" userId="c33d3bf1-b318-4e87-8551-e4b1e2122a66" providerId="ADAL" clId="{A59E6F01-7D42-4F86-A65B-21D96066795E}" dt="2025-10-07T11:08:14.375" v="3950" actId="47"/>
        <pc:sldMkLst>
          <pc:docMk/>
          <pc:sldMk cId="4111143098" sldId="460"/>
        </pc:sldMkLst>
      </pc:sldChg>
      <pc:sldChg chg="modSp add mod">
        <pc:chgData name="Litvak, Nelly" userId="c33d3bf1-b318-4e87-8551-e4b1e2122a66" providerId="ADAL" clId="{A59E6F01-7D42-4F86-A65B-21D96066795E}" dt="2025-10-07T11:07:33.605" v="3947" actId="14100"/>
        <pc:sldMkLst>
          <pc:docMk/>
          <pc:sldMk cId="3245301653" sldId="461"/>
        </pc:sldMkLst>
        <pc:spChg chg="mod">
          <ac:chgData name="Litvak, Nelly" userId="c33d3bf1-b318-4e87-8551-e4b1e2122a66" providerId="ADAL" clId="{A59E6F01-7D42-4F86-A65B-21D96066795E}" dt="2025-10-07T11:07:33.605" v="3947" actId="14100"/>
          <ac:spMkLst>
            <pc:docMk/>
            <pc:sldMk cId="3245301653" sldId="461"/>
            <ac:spMk id="62" creationId="{68687CA1-8399-7523-261D-E2CA97A7C4DD}"/>
          </ac:spMkLst>
        </pc:spChg>
      </pc:sldChg>
      <pc:sldChg chg="modSp add mod">
        <pc:chgData name="Litvak, Nelly" userId="c33d3bf1-b318-4e87-8551-e4b1e2122a66" providerId="ADAL" clId="{A59E6F01-7D42-4F86-A65B-21D96066795E}" dt="2025-10-07T11:08:08.859" v="3949" actId="1076"/>
        <pc:sldMkLst>
          <pc:docMk/>
          <pc:sldMk cId="3321774932" sldId="462"/>
        </pc:sldMkLst>
        <pc:spChg chg="mod">
          <ac:chgData name="Litvak, Nelly" userId="c33d3bf1-b318-4e87-8551-e4b1e2122a66" providerId="ADAL" clId="{A59E6F01-7D42-4F86-A65B-21D96066795E}" dt="2025-10-07T11:08:08.859" v="3949" actId="1076"/>
          <ac:spMkLst>
            <pc:docMk/>
            <pc:sldMk cId="3321774932" sldId="462"/>
            <ac:spMk id="62" creationId="{EAF71C46-9A53-4386-07CB-1C7E2F7F1658}"/>
          </ac:spMkLst>
        </pc:spChg>
      </pc:sldChg>
      <pc:sldChg chg="addSp modSp new mod">
        <pc:chgData name="Litvak, Nelly" userId="c33d3bf1-b318-4e87-8551-e4b1e2122a66" providerId="ADAL" clId="{A59E6F01-7D42-4F86-A65B-21D96066795E}" dt="2025-10-07T11:22:39.489" v="4368" actId="962"/>
        <pc:sldMkLst>
          <pc:docMk/>
          <pc:sldMk cId="2224418270" sldId="463"/>
        </pc:sldMkLst>
        <pc:picChg chg="add mod">
          <ac:chgData name="Litvak, Nelly" userId="c33d3bf1-b318-4e87-8551-e4b1e2122a66" providerId="ADAL" clId="{A59E6F01-7D42-4F86-A65B-21D96066795E}" dt="2025-10-07T11:22:39.489" v="4368" actId="962"/>
          <ac:picMkLst>
            <pc:docMk/>
            <pc:sldMk cId="2224418270" sldId="463"/>
            <ac:picMk id="3" creationId="{380122B7-1DA0-BAD5-8990-1A45E91DAA76}"/>
          </ac:picMkLst>
        </pc:picChg>
      </pc:sldChg>
      <pc:sldChg chg="addSp delSp modSp new mod">
        <pc:chgData name="Litvak, Nelly" userId="c33d3bf1-b318-4e87-8551-e4b1e2122a66" providerId="ADAL" clId="{A59E6F01-7D42-4F86-A65B-21D96066795E}" dt="2025-10-07T11:54:06.296" v="4850" actId="2085"/>
        <pc:sldMkLst>
          <pc:docMk/>
          <pc:sldMk cId="1550557092" sldId="464"/>
        </pc:sldMkLst>
        <pc:spChg chg="add mod">
          <ac:chgData name="Litvak, Nelly" userId="c33d3bf1-b318-4e87-8551-e4b1e2122a66" providerId="ADAL" clId="{A59E6F01-7D42-4F86-A65B-21D96066795E}" dt="2025-10-07T11:23:59.080" v="4373" actId="1076"/>
          <ac:spMkLst>
            <pc:docMk/>
            <pc:sldMk cId="1550557092" sldId="464"/>
            <ac:spMk id="3" creationId="{216FF985-AC72-0BC2-40BA-9EA798D13F33}"/>
          </ac:spMkLst>
        </pc:spChg>
        <pc:spChg chg="add mod">
          <ac:chgData name="Litvak, Nelly" userId="c33d3bf1-b318-4e87-8551-e4b1e2122a66" providerId="ADAL" clId="{A59E6F01-7D42-4F86-A65B-21D96066795E}" dt="2025-10-07T11:25:06.544" v="4378" actId="1076"/>
          <ac:spMkLst>
            <pc:docMk/>
            <pc:sldMk cId="1550557092" sldId="464"/>
            <ac:spMk id="5" creationId="{F8B6801C-2BF1-92B3-33DD-F5AF28A991D5}"/>
          </ac:spMkLst>
        </pc:spChg>
        <pc:spChg chg="add mod">
          <ac:chgData name="Litvak, Nelly" userId="c33d3bf1-b318-4e87-8551-e4b1e2122a66" providerId="ADAL" clId="{A59E6F01-7D42-4F86-A65B-21D96066795E}" dt="2025-10-07T11:54:06.296" v="4850" actId="2085"/>
          <ac:spMkLst>
            <pc:docMk/>
            <pc:sldMk cId="1550557092" sldId="464"/>
            <ac:spMk id="6" creationId="{225CA8EC-9AAD-91E4-9C66-E58A17C4FF7C}"/>
          </ac:spMkLst>
        </pc:spChg>
        <pc:spChg chg="add del mod">
          <ac:chgData name="Litvak, Nelly" userId="c33d3bf1-b318-4e87-8551-e4b1e2122a66" providerId="ADAL" clId="{A59E6F01-7D42-4F86-A65B-21D96066795E}" dt="2025-10-07T11:37:01.312" v="4727" actId="21"/>
          <ac:spMkLst>
            <pc:docMk/>
            <pc:sldMk cId="1550557092" sldId="464"/>
            <ac:spMk id="7" creationId="{A1AD9E69-3D80-B72F-82B6-83395DCB5698}"/>
          </ac:spMkLst>
        </pc:spChg>
        <pc:spChg chg="del mod topLvl">
          <ac:chgData name="Litvak, Nelly" userId="c33d3bf1-b318-4e87-8551-e4b1e2122a66" providerId="ADAL" clId="{A59E6F01-7D42-4F86-A65B-21D96066795E}" dt="2025-10-07T11:37:01.312" v="4727" actId="21"/>
          <ac:spMkLst>
            <pc:docMk/>
            <pc:sldMk cId="1550557092" sldId="464"/>
            <ac:spMk id="11" creationId="{C05581C2-34BB-F619-3359-10932F836D31}"/>
          </ac:spMkLst>
        </pc:spChg>
        <pc:spChg chg="add del mod">
          <ac:chgData name="Litvak, Nelly" userId="c33d3bf1-b318-4e87-8551-e4b1e2122a66" providerId="ADAL" clId="{A59E6F01-7D42-4F86-A65B-21D96066795E}" dt="2025-10-07T11:37:01.312" v="4727" actId="21"/>
          <ac:spMkLst>
            <pc:docMk/>
            <pc:sldMk cId="1550557092" sldId="464"/>
            <ac:spMk id="14" creationId="{3BF3B786-D11C-987B-C942-33FE4B51F6E5}"/>
          </ac:spMkLst>
        </pc:spChg>
        <pc:grpChg chg="add del mod">
          <ac:chgData name="Litvak, Nelly" userId="c33d3bf1-b318-4e87-8551-e4b1e2122a66" providerId="ADAL" clId="{A59E6F01-7D42-4F86-A65B-21D96066795E}" dt="2025-10-07T11:30:19.832" v="4704" actId="478"/>
          <ac:grpSpMkLst>
            <pc:docMk/>
            <pc:sldMk cId="1550557092" sldId="464"/>
            <ac:grpSpMk id="8" creationId="{E7D4C449-59A3-C64A-E3D9-94AED501741C}"/>
          </ac:grpSpMkLst>
        </pc:grpChg>
        <pc:grpChg chg="del mod topLvl">
          <ac:chgData name="Litvak, Nelly" userId="c33d3bf1-b318-4e87-8551-e4b1e2122a66" providerId="ADAL" clId="{A59E6F01-7D42-4F86-A65B-21D96066795E}" dt="2025-10-07T11:30:30.337" v="4706" actId="478"/>
          <ac:grpSpMkLst>
            <pc:docMk/>
            <pc:sldMk cId="1550557092" sldId="464"/>
            <ac:grpSpMk id="9" creationId="{F24B0A9A-01E9-5996-9F9E-B2BD2F3ED64D}"/>
          </ac:grpSpMkLst>
        </pc:grpChg>
        <pc:picChg chg="add mod">
          <ac:chgData name="Litvak, Nelly" userId="c33d3bf1-b318-4e87-8551-e4b1e2122a66" providerId="ADAL" clId="{A59E6F01-7D42-4F86-A65B-21D96066795E}" dt="2025-10-07T11:23:59.080" v="4373" actId="1076"/>
          <ac:picMkLst>
            <pc:docMk/>
            <pc:sldMk cId="1550557092" sldId="464"/>
            <ac:picMk id="2" creationId="{99704348-351B-FC20-1406-ACBDFABC4E4A}"/>
          </ac:picMkLst>
        </pc:picChg>
        <pc:picChg chg="add mod">
          <ac:chgData name="Litvak, Nelly" userId="c33d3bf1-b318-4e87-8551-e4b1e2122a66" providerId="ADAL" clId="{A59E6F01-7D42-4F86-A65B-21D96066795E}" dt="2025-10-07T11:24:43.567" v="4376" actId="1076"/>
          <ac:picMkLst>
            <pc:docMk/>
            <pc:sldMk cId="1550557092" sldId="464"/>
            <ac:picMk id="4" creationId="{3B9E2D90-2C45-4781-3777-850D1C4AF8AA}"/>
          </ac:picMkLst>
        </pc:picChg>
        <pc:picChg chg="del mod topLvl">
          <ac:chgData name="Litvak, Nelly" userId="c33d3bf1-b318-4e87-8551-e4b1e2122a66" providerId="ADAL" clId="{A59E6F01-7D42-4F86-A65B-21D96066795E}" dt="2025-10-07T11:30:19.832" v="4704" actId="478"/>
          <ac:picMkLst>
            <pc:docMk/>
            <pc:sldMk cId="1550557092" sldId="464"/>
            <ac:picMk id="10" creationId="{83FE54B4-1555-C38F-98D6-A6C343F8D467}"/>
          </ac:picMkLst>
        </pc:picChg>
        <pc:picChg chg="del mod">
          <ac:chgData name="Litvak, Nelly" userId="c33d3bf1-b318-4e87-8551-e4b1e2122a66" providerId="ADAL" clId="{A59E6F01-7D42-4F86-A65B-21D96066795E}" dt="2025-10-07T11:30:25.126" v="4705" actId="478"/>
          <ac:picMkLst>
            <pc:docMk/>
            <pc:sldMk cId="1550557092" sldId="464"/>
            <ac:picMk id="12" creationId="{5E390AE5-F173-5978-8A1B-2CC9B8C0CAAF}"/>
          </ac:picMkLst>
        </pc:picChg>
        <pc:picChg chg="del mod topLvl">
          <ac:chgData name="Litvak, Nelly" userId="c33d3bf1-b318-4e87-8551-e4b1e2122a66" providerId="ADAL" clId="{A59E6F01-7D42-4F86-A65B-21D96066795E}" dt="2025-10-07T11:30:30.337" v="4706" actId="478"/>
          <ac:picMkLst>
            <pc:docMk/>
            <pc:sldMk cId="1550557092" sldId="464"/>
            <ac:picMk id="13" creationId="{D40ECA05-E890-D6E4-3EE1-35C60D994B6C}"/>
          </ac:picMkLst>
        </pc:picChg>
      </pc:sldChg>
      <pc:sldChg chg="modSp add mod">
        <pc:chgData name="Litvak, Nelly" userId="c33d3bf1-b318-4e87-8551-e4b1e2122a66" providerId="ADAL" clId="{A59E6F01-7D42-4F86-A65B-21D96066795E}" dt="2025-10-07T11:23:29.852" v="4371" actId="1076"/>
        <pc:sldMkLst>
          <pc:docMk/>
          <pc:sldMk cId="3559475229" sldId="465"/>
        </pc:sldMkLst>
        <pc:spChg chg="mod">
          <ac:chgData name="Litvak, Nelly" userId="c33d3bf1-b318-4e87-8551-e4b1e2122a66" providerId="ADAL" clId="{A59E6F01-7D42-4F86-A65B-21D96066795E}" dt="2025-10-07T11:23:29.852" v="4371" actId="1076"/>
          <ac:spMkLst>
            <pc:docMk/>
            <pc:sldMk cId="3559475229" sldId="465"/>
            <ac:spMk id="62" creationId="{2596CD19-94DA-D726-041D-8AF0720E7ADE}"/>
          </ac:spMkLst>
        </pc:spChg>
      </pc:sldChg>
      <pc:sldChg chg="addSp modSp new mod ord">
        <pc:chgData name="Litvak, Nelly" userId="c33d3bf1-b318-4e87-8551-e4b1e2122a66" providerId="ADAL" clId="{A59E6F01-7D42-4F86-A65B-21D96066795E}" dt="2025-10-07T12:13:01.067" v="4936"/>
        <pc:sldMkLst>
          <pc:docMk/>
          <pc:sldMk cId="2441244777" sldId="466"/>
        </pc:sldMkLst>
        <pc:spChg chg="add mod">
          <ac:chgData name="Litvak, Nelly" userId="c33d3bf1-b318-4e87-8551-e4b1e2122a66" providerId="ADAL" clId="{A59E6F01-7D42-4F86-A65B-21D96066795E}" dt="2025-10-07T11:43:18.124" v="4747" actId="6549"/>
          <ac:spMkLst>
            <pc:docMk/>
            <pc:sldMk cId="2441244777" sldId="466"/>
            <ac:spMk id="3" creationId="{4782496B-EBC0-6733-18D3-96194740B0BC}"/>
          </ac:spMkLst>
        </pc:spChg>
        <pc:spChg chg="add mod">
          <ac:chgData name="Litvak, Nelly" userId="c33d3bf1-b318-4e87-8551-e4b1e2122a66" providerId="ADAL" clId="{A59E6F01-7D42-4F86-A65B-21D96066795E}" dt="2025-10-07T11:45:53.219" v="4815" actId="1076"/>
          <ac:spMkLst>
            <pc:docMk/>
            <pc:sldMk cId="2441244777" sldId="466"/>
            <ac:spMk id="4" creationId="{ED024698-C934-882F-F8E2-8039E627CA11}"/>
          </ac:spMkLst>
        </pc:spChg>
        <pc:spChg chg="add mod">
          <ac:chgData name="Litvak, Nelly" userId="c33d3bf1-b318-4e87-8551-e4b1e2122a66" providerId="ADAL" clId="{A59E6F01-7D42-4F86-A65B-21D96066795E}" dt="2025-10-07T11:44:26.040" v="4768"/>
          <ac:spMkLst>
            <pc:docMk/>
            <pc:sldMk cId="2441244777" sldId="466"/>
            <ac:spMk id="5" creationId="{672C5D33-AEF9-68CC-7EFC-C002F7563158}"/>
          </ac:spMkLst>
        </pc:spChg>
        <pc:spChg chg="add mod">
          <ac:chgData name="Litvak, Nelly" userId="c33d3bf1-b318-4e87-8551-e4b1e2122a66" providerId="ADAL" clId="{A59E6F01-7D42-4F86-A65B-21D96066795E}" dt="2025-10-07T11:45:56.135" v="4816" actId="1076"/>
          <ac:spMkLst>
            <pc:docMk/>
            <pc:sldMk cId="2441244777" sldId="466"/>
            <ac:spMk id="6" creationId="{D9BC735E-A43C-0771-AA65-12F02997B2FF}"/>
          </ac:spMkLst>
        </pc:spChg>
        <pc:spChg chg="add mod">
          <ac:chgData name="Litvak, Nelly" userId="c33d3bf1-b318-4e87-8551-e4b1e2122a66" providerId="ADAL" clId="{A59E6F01-7D42-4F86-A65B-21D96066795E}" dt="2025-10-07T11:49:40.434" v="4827" actId="1076"/>
          <ac:spMkLst>
            <pc:docMk/>
            <pc:sldMk cId="2441244777" sldId="466"/>
            <ac:spMk id="7" creationId="{69F76C09-E50C-A5B3-59FF-80B3AA0A0255}"/>
          </ac:spMkLst>
        </pc:spChg>
        <pc:spChg chg="add mod">
          <ac:chgData name="Litvak, Nelly" userId="c33d3bf1-b318-4e87-8551-e4b1e2122a66" providerId="ADAL" clId="{A59E6F01-7D42-4F86-A65B-21D96066795E}" dt="2025-10-07T11:46:29.701" v="4825" actId="1076"/>
          <ac:spMkLst>
            <pc:docMk/>
            <pc:sldMk cId="2441244777" sldId="466"/>
            <ac:spMk id="8" creationId="{32E36BBB-4A99-04B2-2BD3-D6686E47EF88}"/>
          </ac:spMkLst>
        </pc:spChg>
        <pc:picChg chg="add mod">
          <ac:chgData name="Litvak, Nelly" userId="c33d3bf1-b318-4e87-8551-e4b1e2122a66" providerId="ADAL" clId="{A59E6F01-7D42-4F86-A65B-21D96066795E}" dt="2025-10-07T11:46:02.197" v="4817" actId="1076"/>
          <ac:picMkLst>
            <pc:docMk/>
            <pc:sldMk cId="2441244777" sldId="466"/>
            <ac:picMk id="2" creationId="{919850F0-A82D-B7EB-101D-6C8DD1248ACD}"/>
          </ac:picMkLst>
        </pc:picChg>
      </pc:sldChg>
      <pc:sldChg chg="addSp delSp modSp new mod delAnim modAnim">
        <pc:chgData name="Litvak, Nelly" userId="c33d3bf1-b318-4e87-8551-e4b1e2122a66" providerId="ADAL" clId="{A59E6F01-7D42-4F86-A65B-21D96066795E}" dt="2025-10-07T12:19:04.788" v="5034" actId="6549"/>
        <pc:sldMkLst>
          <pc:docMk/>
          <pc:sldMk cId="3891442271" sldId="467"/>
        </pc:sldMkLst>
        <pc:spChg chg="mod">
          <ac:chgData name="Litvak, Nelly" userId="c33d3bf1-b318-4e87-8551-e4b1e2122a66" providerId="ADAL" clId="{A59E6F01-7D42-4F86-A65B-21D96066795E}" dt="2025-10-07T11:58:04.941" v="4852"/>
          <ac:spMkLst>
            <pc:docMk/>
            <pc:sldMk cId="3891442271" sldId="467"/>
            <ac:spMk id="5" creationId="{32BC1825-EE14-9DF7-DCCB-4F24FA275344}"/>
          </ac:spMkLst>
        </pc:spChg>
        <pc:spChg chg="mod">
          <ac:chgData name="Litvak, Nelly" userId="c33d3bf1-b318-4e87-8551-e4b1e2122a66" providerId="ADAL" clId="{A59E6F01-7D42-4F86-A65B-21D96066795E}" dt="2025-10-07T11:58:04.941" v="4852"/>
          <ac:spMkLst>
            <pc:docMk/>
            <pc:sldMk cId="3891442271" sldId="467"/>
            <ac:spMk id="6" creationId="{BB438A79-F96A-B159-CBE7-B5F3867ECB1E}"/>
          </ac:spMkLst>
        </pc:spChg>
        <pc:spChg chg="add mod">
          <ac:chgData name="Litvak, Nelly" userId="c33d3bf1-b318-4e87-8551-e4b1e2122a66" providerId="ADAL" clId="{A59E6F01-7D42-4F86-A65B-21D96066795E}" dt="2025-10-07T11:59:10.137" v="4860" actId="6549"/>
          <ac:spMkLst>
            <pc:docMk/>
            <pc:sldMk cId="3891442271" sldId="467"/>
            <ac:spMk id="12" creationId="{08D5A7A6-9A11-EABC-B762-5C48D8C8D82F}"/>
          </ac:spMkLst>
        </pc:spChg>
        <pc:spChg chg="add mod">
          <ac:chgData name="Litvak, Nelly" userId="c33d3bf1-b318-4e87-8551-e4b1e2122a66" providerId="ADAL" clId="{A59E6F01-7D42-4F86-A65B-21D96066795E}" dt="2025-10-07T12:01:21.960" v="4873" actId="164"/>
          <ac:spMkLst>
            <pc:docMk/>
            <pc:sldMk cId="3891442271" sldId="467"/>
            <ac:spMk id="14" creationId="{D0FBB8C3-1308-0804-B7F2-F885AF528F28}"/>
          </ac:spMkLst>
        </pc:spChg>
        <pc:spChg chg="add mod">
          <ac:chgData name="Litvak, Nelly" userId="c33d3bf1-b318-4e87-8551-e4b1e2122a66" providerId="ADAL" clId="{A59E6F01-7D42-4F86-A65B-21D96066795E}" dt="2025-10-07T12:01:21.960" v="4873" actId="164"/>
          <ac:spMkLst>
            <pc:docMk/>
            <pc:sldMk cId="3891442271" sldId="467"/>
            <ac:spMk id="15" creationId="{CA19FA71-B7EF-C1F5-B23D-EA64A0611699}"/>
          </ac:spMkLst>
        </pc:spChg>
        <pc:spChg chg="add mod">
          <ac:chgData name="Litvak, Nelly" userId="c33d3bf1-b318-4e87-8551-e4b1e2122a66" providerId="ADAL" clId="{A59E6F01-7D42-4F86-A65B-21D96066795E}" dt="2025-10-07T12:18:12.038" v="5002" actId="1076"/>
          <ac:spMkLst>
            <pc:docMk/>
            <pc:sldMk cId="3891442271" sldId="467"/>
            <ac:spMk id="18" creationId="{4C8648FA-9BF2-8C74-561D-BE2EBE47E595}"/>
          </ac:spMkLst>
        </pc:spChg>
        <pc:spChg chg="mod">
          <ac:chgData name="Litvak, Nelly" userId="c33d3bf1-b318-4e87-8551-e4b1e2122a66" providerId="ADAL" clId="{A59E6F01-7D42-4F86-A65B-21D96066795E}" dt="2025-10-07T12:02:38.886" v="4882"/>
          <ac:spMkLst>
            <pc:docMk/>
            <pc:sldMk cId="3891442271" sldId="467"/>
            <ac:spMk id="21" creationId="{BA41026F-55A8-18A0-3F34-77051E69E1CC}"/>
          </ac:spMkLst>
        </pc:spChg>
        <pc:spChg chg="add mod">
          <ac:chgData name="Litvak, Nelly" userId="c33d3bf1-b318-4e87-8551-e4b1e2122a66" providerId="ADAL" clId="{A59E6F01-7D42-4F86-A65B-21D96066795E}" dt="2025-10-07T12:18:17.028" v="5003" actId="1076"/>
          <ac:spMkLst>
            <pc:docMk/>
            <pc:sldMk cId="3891442271" sldId="467"/>
            <ac:spMk id="22" creationId="{83E69591-B736-62B5-D01B-76C46BDD5ADE}"/>
          </ac:spMkLst>
        </pc:spChg>
        <pc:spChg chg="add del mod">
          <ac:chgData name="Litvak, Nelly" userId="c33d3bf1-b318-4e87-8551-e4b1e2122a66" providerId="ADAL" clId="{A59E6F01-7D42-4F86-A65B-21D96066795E}" dt="2025-10-07T12:05:43.615" v="4904" actId="478"/>
          <ac:spMkLst>
            <pc:docMk/>
            <pc:sldMk cId="3891442271" sldId="467"/>
            <ac:spMk id="30" creationId="{E4192F68-DAB5-C65C-B9F7-E47D06AC4CE7}"/>
          </ac:spMkLst>
        </pc:spChg>
        <pc:spChg chg="add mod">
          <ac:chgData name="Litvak, Nelly" userId="c33d3bf1-b318-4e87-8551-e4b1e2122a66" providerId="ADAL" clId="{A59E6F01-7D42-4F86-A65B-21D96066795E}" dt="2025-10-07T12:18:52.069" v="5018" actId="1076"/>
          <ac:spMkLst>
            <pc:docMk/>
            <pc:sldMk cId="3891442271" sldId="467"/>
            <ac:spMk id="36" creationId="{855D8237-48A8-7E22-1A26-100F4AFE1BA8}"/>
          </ac:spMkLst>
        </pc:spChg>
        <pc:spChg chg="add mod">
          <ac:chgData name="Litvak, Nelly" userId="c33d3bf1-b318-4e87-8551-e4b1e2122a66" providerId="ADAL" clId="{A59E6F01-7D42-4F86-A65B-21D96066795E}" dt="2025-10-07T12:19:04.788" v="5034" actId="6549"/>
          <ac:spMkLst>
            <pc:docMk/>
            <pc:sldMk cId="3891442271" sldId="467"/>
            <ac:spMk id="37" creationId="{C82A3111-B822-0E0A-C879-470D35FC8CEC}"/>
          </ac:spMkLst>
        </pc:spChg>
        <pc:grpChg chg="add del mod">
          <ac:chgData name="Litvak, Nelly" userId="c33d3bf1-b318-4e87-8551-e4b1e2122a66" providerId="ADAL" clId="{A59E6F01-7D42-4F86-A65B-21D96066795E}" dt="2025-10-07T12:00:52.323" v="4870" actId="478"/>
          <ac:grpSpMkLst>
            <pc:docMk/>
            <pc:sldMk cId="3891442271" sldId="467"/>
            <ac:grpSpMk id="2" creationId="{64AA7F18-2454-A4DB-A1BD-64069712CEDE}"/>
          </ac:grpSpMkLst>
        </pc:grpChg>
        <pc:grpChg chg="del mod">
          <ac:chgData name="Litvak, Nelly" userId="c33d3bf1-b318-4e87-8551-e4b1e2122a66" providerId="ADAL" clId="{A59E6F01-7D42-4F86-A65B-21D96066795E}" dt="2025-10-07T11:58:17.590" v="4854" actId="478"/>
          <ac:grpSpMkLst>
            <pc:docMk/>
            <pc:sldMk cId="3891442271" sldId="467"/>
            <ac:grpSpMk id="3" creationId="{D1675829-4834-9C11-5B44-97D35B090AC9}"/>
          </ac:grpSpMkLst>
        </pc:grpChg>
        <pc:grpChg chg="mod">
          <ac:chgData name="Litvak, Nelly" userId="c33d3bf1-b318-4e87-8551-e4b1e2122a66" providerId="ADAL" clId="{A59E6F01-7D42-4F86-A65B-21D96066795E}" dt="2025-10-07T11:58:04.941" v="4852"/>
          <ac:grpSpMkLst>
            <pc:docMk/>
            <pc:sldMk cId="3891442271" sldId="467"/>
            <ac:grpSpMk id="4" creationId="{A7EC136F-D0BD-C9D6-6117-6B6CF10AB2A8}"/>
          </ac:grpSpMkLst>
        </pc:grpChg>
        <pc:grpChg chg="add mod">
          <ac:chgData name="Litvak, Nelly" userId="c33d3bf1-b318-4e87-8551-e4b1e2122a66" providerId="ADAL" clId="{A59E6F01-7D42-4F86-A65B-21D96066795E}" dt="2025-10-07T12:18:07.802" v="5001" actId="1076"/>
          <ac:grpSpMkLst>
            <pc:docMk/>
            <pc:sldMk cId="3891442271" sldId="467"/>
            <ac:grpSpMk id="17" creationId="{9152CE7E-D4FC-D5FF-BE86-6450C5A13FA1}"/>
          </ac:grpSpMkLst>
        </pc:grpChg>
        <pc:grpChg chg="add mod">
          <ac:chgData name="Litvak, Nelly" userId="c33d3bf1-b318-4e87-8551-e4b1e2122a66" providerId="ADAL" clId="{A59E6F01-7D42-4F86-A65B-21D96066795E}" dt="2025-10-07T12:18:21.566" v="5004" actId="1076"/>
          <ac:grpSpMkLst>
            <pc:docMk/>
            <pc:sldMk cId="3891442271" sldId="467"/>
            <ac:grpSpMk id="19" creationId="{DC81469F-3E97-FC76-2B97-720808ED3108}"/>
          </ac:grpSpMkLst>
        </pc:grpChg>
        <pc:graphicFrameChg chg="add mod">
          <ac:chgData name="Litvak, Nelly" userId="c33d3bf1-b318-4e87-8551-e4b1e2122a66" providerId="ADAL" clId="{A59E6F01-7D42-4F86-A65B-21D96066795E}" dt="2025-10-07T12:04:45.668" v="4893"/>
          <ac:graphicFrameMkLst>
            <pc:docMk/>
            <pc:sldMk cId="3891442271" sldId="467"/>
            <ac:graphicFrameMk id="26" creationId="{AF324C67-B39F-FDF8-21F1-47B4E5EA70FC}"/>
          </ac:graphicFrameMkLst>
        </pc:graphicFrameChg>
        <pc:graphicFrameChg chg="add del mod">
          <ac:chgData name="Litvak, Nelly" userId="c33d3bf1-b318-4e87-8551-e4b1e2122a66" providerId="ADAL" clId="{A59E6F01-7D42-4F86-A65B-21D96066795E}" dt="2025-10-07T12:05:01.685" v="4896" actId="21"/>
          <ac:graphicFrameMkLst>
            <pc:docMk/>
            <pc:sldMk cId="3891442271" sldId="467"/>
            <ac:graphicFrameMk id="27" creationId="{D6A7B7F0-827A-7905-7E93-F8432EECAACF}"/>
          </ac:graphicFrameMkLst>
        </pc:graphicFrameChg>
        <pc:graphicFrameChg chg="add del mod">
          <ac:chgData name="Litvak, Nelly" userId="c33d3bf1-b318-4e87-8551-e4b1e2122a66" providerId="ADAL" clId="{A59E6F01-7D42-4F86-A65B-21D96066795E}" dt="2025-10-07T12:05:16.586" v="4900" actId="21"/>
          <ac:graphicFrameMkLst>
            <pc:docMk/>
            <pc:sldMk cId="3891442271" sldId="467"/>
            <ac:graphicFrameMk id="28" creationId="{D6A7B7F0-827A-7905-7E93-F8432EECAACF}"/>
          </ac:graphicFrameMkLst>
        </pc:graphicFrameChg>
        <pc:graphicFrameChg chg="add mod">
          <ac:chgData name="Litvak, Nelly" userId="c33d3bf1-b318-4e87-8551-e4b1e2122a66" providerId="ADAL" clId="{A59E6F01-7D42-4F86-A65B-21D96066795E}" dt="2025-10-07T12:05:22.541" v="4901"/>
          <ac:graphicFrameMkLst>
            <pc:docMk/>
            <pc:sldMk cId="3891442271" sldId="467"/>
            <ac:graphicFrameMk id="29" creationId="{D6A7B7F0-827A-7905-7E93-F8432EECAACF}"/>
          </ac:graphicFrameMkLst>
        </pc:graphicFrameChg>
        <pc:graphicFrameChg chg="add mod">
          <ac:chgData name="Litvak, Nelly" userId="c33d3bf1-b318-4e87-8551-e4b1e2122a66" providerId="ADAL" clId="{A59E6F01-7D42-4F86-A65B-21D96066795E}" dt="2025-10-07T12:05:36.478" v="4903"/>
          <ac:graphicFrameMkLst>
            <pc:docMk/>
            <pc:sldMk cId="3891442271" sldId="467"/>
            <ac:graphicFrameMk id="31" creationId="{1DFEE436-BC0B-235C-AB68-9A667B5D05B9}"/>
          </ac:graphicFrameMkLst>
        </pc:graphicFrameChg>
        <pc:picChg chg="mod">
          <ac:chgData name="Litvak, Nelly" userId="c33d3bf1-b318-4e87-8551-e4b1e2122a66" providerId="ADAL" clId="{A59E6F01-7D42-4F86-A65B-21D96066795E}" dt="2025-10-07T11:58:04.941" v="4852"/>
          <ac:picMkLst>
            <pc:docMk/>
            <pc:sldMk cId="3891442271" sldId="467"/>
            <ac:picMk id="7" creationId="{2C27A525-44CC-00C0-14E6-626434581C3A}"/>
          </ac:picMkLst>
        </pc:picChg>
        <pc:picChg chg="mod">
          <ac:chgData name="Litvak, Nelly" userId="c33d3bf1-b318-4e87-8551-e4b1e2122a66" providerId="ADAL" clId="{A59E6F01-7D42-4F86-A65B-21D96066795E}" dt="2025-10-07T11:58:04.941" v="4852"/>
          <ac:picMkLst>
            <pc:docMk/>
            <pc:sldMk cId="3891442271" sldId="467"/>
            <ac:picMk id="8" creationId="{3928AAF2-0FA8-1286-98AB-530A902DC7E1}"/>
          </ac:picMkLst>
        </pc:picChg>
        <pc:picChg chg="mod">
          <ac:chgData name="Litvak, Nelly" userId="c33d3bf1-b318-4e87-8551-e4b1e2122a66" providerId="ADAL" clId="{A59E6F01-7D42-4F86-A65B-21D96066795E}" dt="2025-10-07T11:58:04.941" v="4852"/>
          <ac:picMkLst>
            <pc:docMk/>
            <pc:sldMk cId="3891442271" sldId="467"/>
            <ac:picMk id="9" creationId="{0970C755-8776-CF42-6B30-5E5374E52DFF}"/>
          </ac:picMkLst>
        </pc:picChg>
        <pc:picChg chg="del mod">
          <ac:chgData name="Litvak, Nelly" userId="c33d3bf1-b318-4e87-8551-e4b1e2122a66" providerId="ADAL" clId="{A59E6F01-7D42-4F86-A65B-21D96066795E}" dt="2025-10-07T11:58:17.590" v="4854" actId="478"/>
          <ac:picMkLst>
            <pc:docMk/>
            <pc:sldMk cId="3891442271" sldId="467"/>
            <ac:picMk id="10" creationId="{B70F391F-CAC6-D566-CB1D-05CAB2DAE087}"/>
          </ac:picMkLst>
        </pc:picChg>
        <pc:picChg chg="mod">
          <ac:chgData name="Litvak, Nelly" userId="c33d3bf1-b318-4e87-8551-e4b1e2122a66" providerId="ADAL" clId="{A59E6F01-7D42-4F86-A65B-21D96066795E}" dt="2025-10-07T12:00:36.931" v="4869" actId="1076"/>
          <ac:picMkLst>
            <pc:docMk/>
            <pc:sldMk cId="3891442271" sldId="467"/>
            <ac:picMk id="11" creationId="{AA7C66C3-42E5-80B3-E970-8F3A1DB041C0}"/>
          </ac:picMkLst>
        </pc:picChg>
        <pc:picChg chg="add mod">
          <ac:chgData name="Litvak, Nelly" userId="c33d3bf1-b318-4e87-8551-e4b1e2122a66" providerId="ADAL" clId="{A59E6F01-7D42-4F86-A65B-21D96066795E}" dt="2025-10-07T12:01:21.960" v="4873" actId="164"/>
          <ac:picMkLst>
            <pc:docMk/>
            <pc:sldMk cId="3891442271" sldId="467"/>
            <ac:picMk id="13" creationId="{15883A37-1109-55B8-4B69-5D189ED37644}"/>
          </ac:picMkLst>
        </pc:picChg>
        <pc:picChg chg="add mod">
          <ac:chgData name="Litvak, Nelly" userId="c33d3bf1-b318-4e87-8551-e4b1e2122a66" providerId="ADAL" clId="{A59E6F01-7D42-4F86-A65B-21D96066795E}" dt="2025-10-07T12:01:21.960" v="4873" actId="164"/>
          <ac:picMkLst>
            <pc:docMk/>
            <pc:sldMk cId="3891442271" sldId="467"/>
            <ac:picMk id="16" creationId="{12E9A330-6E5D-9168-47E0-816994DEFF5F}"/>
          </ac:picMkLst>
        </pc:picChg>
        <pc:picChg chg="mod">
          <ac:chgData name="Litvak, Nelly" userId="c33d3bf1-b318-4e87-8551-e4b1e2122a66" providerId="ADAL" clId="{A59E6F01-7D42-4F86-A65B-21D96066795E}" dt="2025-10-07T12:02:38.886" v="4882"/>
          <ac:picMkLst>
            <pc:docMk/>
            <pc:sldMk cId="3891442271" sldId="467"/>
            <ac:picMk id="20" creationId="{E5A2FDB6-3759-0F9B-1B85-2DB333B0E96E}"/>
          </ac:picMkLst>
        </pc:picChg>
        <pc:picChg chg="add mod">
          <ac:chgData name="Litvak, Nelly" userId="c33d3bf1-b318-4e87-8551-e4b1e2122a66" providerId="ADAL" clId="{A59E6F01-7D42-4F86-A65B-21D96066795E}" dt="2025-10-07T12:11:37.929" v="4915" actId="14100"/>
          <ac:picMkLst>
            <pc:docMk/>
            <pc:sldMk cId="3891442271" sldId="467"/>
            <ac:picMk id="33" creationId="{D157922F-F70B-3B47-41B8-675D9405910A}"/>
          </ac:picMkLst>
        </pc:picChg>
        <pc:cxnChg chg="add mod">
          <ac:chgData name="Litvak, Nelly" userId="c33d3bf1-b318-4e87-8551-e4b1e2122a66" providerId="ADAL" clId="{A59E6F01-7D42-4F86-A65B-21D96066795E}" dt="2025-10-07T12:18:17.028" v="5003" actId="1076"/>
          <ac:cxnSpMkLst>
            <pc:docMk/>
            <pc:sldMk cId="3891442271" sldId="467"/>
            <ac:cxnSpMk id="24" creationId="{A97495D2-CBDA-5F40-180A-5BA42D936621}"/>
          </ac:cxnSpMkLst>
        </pc:cxnChg>
      </pc:sldChg>
      <pc:sldChg chg="addSp delSp modSp new mod">
        <pc:chgData name="Litvak, Nelly" userId="c33d3bf1-b318-4e87-8551-e4b1e2122a66" providerId="ADAL" clId="{A59E6F01-7D42-4F86-A65B-21D96066795E}" dt="2025-10-07T12:31:21.552" v="5247" actId="6549"/>
        <pc:sldMkLst>
          <pc:docMk/>
          <pc:sldMk cId="2365651857" sldId="468"/>
        </pc:sldMkLst>
        <pc:spChg chg="mod">
          <ac:chgData name="Litvak, Nelly" userId="c33d3bf1-b318-4e87-8551-e4b1e2122a66" providerId="ADAL" clId="{A59E6F01-7D42-4F86-A65B-21D96066795E}" dt="2025-10-07T12:14:09.655" v="4942"/>
          <ac:spMkLst>
            <pc:docMk/>
            <pc:sldMk cId="2365651857" sldId="468"/>
            <ac:spMk id="7" creationId="{CD6B727F-915B-9161-EE40-4335A3982D5E}"/>
          </ac:spMkLst>
        </pc:spChg>
        <pc:spChg chg="mod">
          <ac:chgData name="Litvak, Nelly" userId="c33d3bf1-b318-4e87-8551-e4b1e2122a66" providerId="ADAL" clId="{A59E6F01-7D42-4F86-A65B-21D96066795E}" dt="2025-10-07T12:14:09.655" v="4942"/>
          <ac:spMkLst>
            <pc:docMk/>
            <pc:sldMk cId="2365651857" sldId="468"/>
            <ac:spMk id="8" creationId="{69FAF232-7B4C-86E4-A64B-A87120154CF0}"/>
          </ac:spMkLst>
        </pc:spChg>
        <pc:spChg chg="mod">
          <ac:chgData name="Litvak, Nelly" userId="c33d3bf1-b318-4e87-8551-e4b1e2122a66" providerId="ADAL" clId="{A59E6F01-7D42-4F86-A65B-21D96066795E}" dt="2025-10-07T12:14:09.655" v="4942"/>
          <ac:spMkLst>
            <pc:docMk/>
            <pc:sldMk cId="2365651857" sldId="468"/>
            <ac:spMk id="9" creationId="{B1B32F7D-A581-53AC-A954-5A5A888C28D9}"/>
          </ac:spMkLst>
        </pc:spChg>
        <pc:spChg chg="mod">
          <ac:chgData name="Litvak, Nelly" userId="c33d3bf1-b318-4e87-8551-e4b1e2122a66" providerId="ADAL" clId="{A59E6F01-7D42-4F86-A65B-21D96066795E}" dt="2025-10-07T12:14:09.655" v="4942"/>
          <ac:spMkLst>
            <pc:docMk/>
            <pc:sldMk cId="2365651857" sldId="468"/>
            <ac:spMk id="10" creationId="{34CB3344-0689-5266-574F-A0FE7921F240}"/>
          </ac:spMkLst>
        </pc:spChg>
        <pc:spChg chg="mod">
          <ac:chgData name="Litvak, Nelly" userId="c33d3bf1-b318-4e87-8551-e4b1e2122a66" providerId="ADAL" clId="{A59E6F01-7D42-4F86-A65B-21D96066795E}" dt="2025-10-07T12:14:52.449" v="4948"/>
          <ac:spMkLst>
            <pc:docMk/>
            <pc:sldMk cId="2365651857" sldId="468"/>
            <ac:spMk id="13" creationId="{CD6B727F-915B-9161-EE40-4335A3982D5E}"/>
          </ac:spMkLst>
        </pc:spChg>
        <pc:spChg chg="mod">
          <ac:chgData name="Litvak, Nelly" userId="c33d3bf1-b318-4e87-8551-e4b1e2122a66" providerId="ADAL" clId="{A59E6F01-7D42-4F86-A65B-21D96066795E}" dt="2025-10-07T12:14:52.449" v="4948"/>
          <ac:spMkLst>
            <pc:docMk/>
            <pc:sldMk cId="2365651857" sldId="468"/>
            <ac:spMk id="14" creationId="{69FAF232-7B4C-86E4-A64B-A87120154CF0}"/>
          </ac:spMkLst>
        </pc:spChg>
        <pc:spChg chg="mod">
          <ac:chgData name="Litvak, Nelly" userId="c33d3bf1-b318-4e87-8551-e4b1e2122a66" providerId="ADAL" clId="{A59E6F01-7D42-4F86-A65B-21D96066795E}" dt="2025-10-07T12:14:52.449" v="4948"/>
          <ac:spMkLst>
            <pc:docMk/>
            <pc:sldMk cId="2365651857" sldId="468"/>
            <ac:spMk id="15" creationId="{B1B32F7D-A581-53AC-A954-5A5A888C28D9}"/>
          </ac:spMkLst>
        </pc:spChg>
        <pc:spChg chg="mod">
          <ac:chgData name="Litvak, Nelly" userId="c33d3bf1-b318-4e87-8551-e4b1e2122a66" providerId="ADAL" clId="{A59E6F01-7D42-4F86-A65B-21D96066795E}" dt="2025-10-07T12:14:52.449" v="4948"/>
          <ac:spMkLst>
            <pc:docMk/>
            <pc:sldMk cId="2365651857" sldId="468"/>
            <ac:spMk id="16" creationId="{34CB3344-0689-5266-574F-A0FE7921F240}"/>
          </ac:spMkLst>
        </pc:spChg>
        <pc:spChg chg="add mod">
          <ac:chgData name="Litvak, Nelly" userId="c33d3bf1-b318-4e87-8551-e4b1e2122a66" providerId="ADAL" clId="{A59E6F01-7D42-4F86-A65B-21D96066795E}" dt="2025-10-07T12:16:52.452" v="4985" actId="1076"/>
          <ac:spMkLst>
            <pc:docMk/>
            <pc:sldMk cId="2365651857" sldId="468"/>
            <ac:spMk id="18" creationId="{E6DB3079-5181-4391-C4BD-FDFDEA9316AA}"/>
          </ac:spMkLst>
        </pc:spChg>
        <pc:spChg chg="add del mod">
          <ac:chgData name="Litvak, Nelly" userId="c33d3bf1-b318-4e87-8551-e4b1e2122a66" providerId="ADAL" clId="{A59E6F01-7D42-4F86-A65B-21D96066795E}" dt="2025-10-07T12:17:55.498" v="5000" actId="478"/>
          <ac:spMkLst>
            <pc:docMk/>
            <pc:sldMk cId="2365651857" sldId="468"/>
            <ac:spMk id="19" creationId="{7B14B04E-374D-BAAE-33A4-13A8E782C437}"/>
          </ac:spMkLst>
        </pc:spChg>
        <pc:spChg chg="add mod">
          <ac:chgData name="Litvak, Nelly" userId="c33d3bf1-b318-4e87-8551-e4b1e2122a66" providerId="ADAL" clId="{A59E6F01-7D42-4F86-A65B-21D96066795E}" dt="2025-10-07T12:31:21.552" v="5247" actId="6549"/>
          <ac:spMkLst>
            <pc:docMk/>
            <pc:sldMk cId="2365651857" sldId="468"/>
            <ac:spMk id="20" creationId="{BBBF4508-F630-780E-4CDB-1524ADA07A72}"/>
          </ac:spMkLst>
        </pc:spChg>
        <pc:grpChg chg="add del mod">
          <ac:chgData name="Litvak, Nelly" userId="c33d3bf1-b318-4e87-8551-e4b1e2122a66" providerId="ADAL" clId="{A59E6F01-7D42-4F86-A65B-21D96066795E}" dt="2025-10-07T12:14:41.336" v="4946" actId="21"/>
          <ac:grpSpMkLst>
            <pc:docMk/>
            <pc:sldMk cId="2365651857" sldId="468"/>
            <ac:grpSpMk id="5" creationId="{157B5DF5-B4F2-1C11-DA7F-FEE1F8C4B6FF}"/>
          </ac:grpSpMkLst>
        </pc:grpChg>
        <pc:grpChg chg="add mod">
          <ac:chgData name="Litvak, Nelly" userId="c33d3bf1-b318-4e87-8551-e4b1e2122a66" providerId="ADAL" clId="{A59E6F01-7D42-4F86-A65B-21D96066795E}" dt="2025-10-07T12:14:52.449" v="4948"/>
          <ac:grpSpMkLst>
            <pc:docMk/>
            <pc:sldMk cId="2365651857" sldId="468"/>
            <ac:grpSpMk id="11" creationId="{157B5DF5-B4F2-1C11-DA7F-FEE1F8C4B6FF}"/>
          </ac:grpSpMkLst>
        </pc:grpChg>
        <pc:graphicFrameChg chg="add del mod">
          <ac:chgData name="Litvak, Nelly" userId="c33d3bf1-b318-4e87-8551-e4b1e2122a66" providerId="ADAL" clId="{A59E6F01-7D42-4F86-A65B-21D96066795E}" dt="2025-10-07T12:14:49.945" v="4947" actId="478"/>
          <ac:graphicFrameMkLst>
            <pc:docMk/>
            <pc:sldMk cId="2365651857" sldId="468"/>
            <ac:graphicFrameMk id="2" creationId="{2A3E5433-D8BC-B39E-C296-69314BD3632B}"/>
          </ac:graphicFrameMkLst>
        </pc:graphicFrameChg>
        <pc:picChg chg="add mod">
          <ac:chgData name="Litvak, Nelly" userId="c33d3bf1-b318-4e87-8551-e4b1e2122a66" providerId="ADAL" clId="{A59E6F01-7D42-4F86-A65B-21D96066795E}" dt="2025-10-07T12:13:35.934" v="4941"/>
          <ac:picMkLst>
            <pc:docMk/>
            <pc:sldMk cId="2365651857" sldId="468"/>
            <ac:picMk id="4" creationId="{591926DE-ECF2-75F3-C2AF-DD76DB921A8D}"/>
          </ac:picMkLst>
        </pc:picChg>
        <pc:picChg chg="mod">
          <ac:chgData name="Litvak, Nelly" userId="c33d3bf1-b318-4e87-8551-e4b1e2122a66" providerId="ADAL" clId="{A59E6F01-7D42-4F86-A65B-21D96066795E}" dt="2025-10-07T12:14:38.103" v="4945" actId="962"/>
          <ac:picMkLst>
            <pc:docMk/>
            <pc:sldMk cId="2365651857" sldId="468"/>
            <ac:picMk id="6" creationId="{7207A883-1E5D-3D01-3EA1-2E66CD5F1835}"/>
          </ac:picMkLst>
        </pc:picChg>
        <pc:picChg chg="mod">
          <ac:chgData name="Litvak, Nelly" userId="c33d3bf1-b318-4e87-8551-e4b1e2122a66" providerId="ADAL" clId="{A59E6F01-7D42-4F86-A65B-21D96066795E}" dt="2025-10-07T12:14:52.449" v="4948"/>
          <ac:picMkLst>
            <pc:docMk/>
            <pc:sldMk cId="2365651857" sldId="468"/>
            <ac:picMk id="12" creationId="{7207A883-1E5D-3D01-3EA1-2E66CD5F1835}"/>
          </ac:picMkLst>
        </pc:picChg>
        <pc:picChg chg="add mod">
          <ac:chgData name="Litvak, Nelly" userId="c33d3bf1-b318-4e87-8551-e4b1e2122a66" providerId="ADAL" clId="{A59E6F01-7D42-4F86-A65B-21D96066795E}" dt="2025-10-07T12:17:02.293" v="4987" actId="14100"/>
          <ac:picMkLst>
            <pc:docMk/>
            <pc:sldMk cId="2365651857" sldId="468"/>
            <ac:picMk id="17" creationId="{695BB6A8-9D8E-487A-C4CB-DA029FA4D4DD}"/>
          </ac:picMkLst>
        </pc:picChg>
        <pc:picChg chg="add mod">
          <ac:chgData name="Litvak, Nelly" userId="c33d3bf1-b318-4e87-8551-e4b1e2122a66" providerId="ADAL" clId="{A59E6F01-7D42-4F86-A65B-21D96066795E}" dt="2025-10-07T12:21:23.505" v="5171" actId="14100"/>
          <ac:picMkLst>
            <pc:docMk/>
            <pc:sldMk cId="2365651857" sldId="468"/>
            <ac:picMk id="22" creationId="{64AF0771-0C49-435B-2DB5-5CC97EBF54CE}"/>
          </ac:picMkLst>
        </pc:picChg>
      </pc:sldChg>
      <pc:sldChg chg="add">
        <pc:chgData name="Litvak, Nelly" userId="c33d3bf1-b318-4e87-8551-e4b1e2122a66" providerId="ADAL" clId="{A59E6F01-7D42-4F86-A65B-21D96066795E}" dt="2025-10-07T12:33:08.140" v="5248"/>
        <pc:sldMkLst>
          <pc:docMk/>
          <pc:sldMk cId="3872748910" sldId="469"/>
        </pc:sldMkLst>
      </pc:sldChg>
      <pc:sldChg chg="addSp modSp new mod">
        <pc:chgData name="Litvak, Nelly" userId="c33d3bf1-b318-4e87-8551-e4b1e2122a66" providerId="ADAL" clId="{A59E6F01-7D42-4F86-A65B-21D96066795E}" dt="2025-10-07T12:34:26.563" v="5256" actId="962"/>
        <pc:sldMkLst>
          <pc:docMk/>
          <pc:sldMk cId="2985927008" sldId="470"/>
        </pc:sldMkLst>
        <pc:picChg chg="add mod">
          <ac:chgData name="Litvak, Nelly" userId="c33d3bf1-b318-4e87-8551-e4b1e2122a66" providerId="ADAL" clId="{A59E6F01-7D42-4F86-A65B-21D96066795E}" dt="2025-10-07T12:34:26.563" v="5256" actId="962"/>
          <ac:picMkLst>
            <pc:docMk/>
            <pc:sldMk cId="2985927008" sldId="470"/>
            <ac:picMk id="3" creationId="{B5BFE296-5167-DEE2-353C-1C241FC918EC}"/>
          </ac:picMkLst>
        </pc:picChg>
      </pc:sldChg>
      <pc:sldChg chg="add del">
        <pc:chgData name="Litvak, Nelly" userId="c33d3bf1-b318-4e87-8551-e4b1e2122a66" providerId="ADAL" clId="{A59E6F01-7D42-4F86-A65B-21D96066795E}" dt="2025-10-07T12:33:39.077" v="5251"/>
        <pc:sldMkLst>
          <pc:docMk/>
          <pc:sldMk cId="525380731" sldId="471"/>
        </pc:sldMkLst>
      </pc:sldChg>
      <pc:sldChg chg="add del">
        <pc:chgData name="Litvak, Nelly" userId="c33d3bf1-b318-4e87-8551-e4b1e2122a66" providerId="ADAL" clId="{A59E6F01-7D42-4F86-A65B-21D96066795E}" dt="2025-10-07T12:33:46.496" v="5253"/>
        <pc:sldMkLst>
          <pc:docMk/>
          <pc:sldMk cId="2591756525" sldId="471"/>
        </pc:sldMkLst>
      </pc:sldChg>
      <pc:sldChg chg="add">
        <pc:chgData name="Litvak, Nelly" userId="c33d3bf1-b318-4e87-8551-e4b1e2122a66" providerId="ADAL" clId="{A59E6F01-7D42-4F86-A65B-21D96066795E}" dt="2025-10-07T12:39:54.988" v="5267"/>
        <pc:sldMkLst>
          <pc:docMk/>
          <pc:sldMk cId="3006992860" sldId="471"/>
        </pc:sldMkLst>
      </pc:sldChg>
      <pc:sldChg chg="addSp modSp new mod">
        <pc:chgData name="Litvak, Nelly" userId="c33d3bf1-b318-4e87-8551-e4b1e2122a66" providerId="ADAL" clId="{A59E6F01-7D42-4F86-A65B-21D96066795E}" dt="2025-10-07T13:07:35.515" v="5460" actId="14100"/>
        <pc:sldMkLst>
          <pc:docMk/>
          <pc:sldMk cId="2524564878" sldId="472"/>
        </pc:sldMkLst>
        <pc:spChg chg="add mod">
          <ac:chgData name="Litvak, Nelly" userId="c33d3bf1-b318-4e87-8551-e4b1e2122a66" providerId="ADAL" clId="{A59E6F01-7D42-4F86-A65B-21D96066795E}" dt="2025-10-07T13:07:35.515" v="5460" actId="14100"/>
          <ac:spMkLst>
            <pc:docMk/>
            <pc:sldMk cId="2524564878" sldId="472"/>
            <ac:spMk id="3" creationId="{2BB3C7B5-9167-AEBA-2997-2268EA3DF0D3}"/>
          </ac:spMkLst>
        </pc:spChg>
        <pc:picChg chg="add mod modCrop">
          <ac:chgData name="Litvak, Nelly" userId="c33d3bf1-b318-4e87-8551-e4b1e2122a66" providerId="ADAL" clId="{A59E6F01-7D42-4F86-A65B-21D96066795E}" dt="2025-10-07T13:05:30.166" v="5432" actId="1076"/>
          <ac:picMkLst>
            <pc:docMk/>
            <pc:sldMk cId="2524564878" sldId="472"/>
            <ac:picMk id="4" creationId="{F36F9476-8C85-AE57-09E3-0C8B6F673E8B}"/>
          </ac:picMkLst>
        </pc:picChg>
      </pc:sldChg>
      <pc:sldChg chg="delSp add del mod ord delAnim">
        <pc:chgData name="Litvak, Nelly" userId="c33d3bf1-b318-4e87-8551-e4b1e2122a66" providerId="ADAL" clId="{A59E6F01-7D42-4F86-A65B-21D96066795E}" dt="2025-10-07T12:42:51.030" v="5274" actId="47"/>
        <pc:sldMkLst>
          <pc:docMk/>
          <pc:sldMk cId="3835571764" sldId="472"/>
        </pc:sldMkLst>
        <pc:spChg chg="del">
          <ac:chgData name="Litvak, Nelly" userId="c33d3bf1-b318-4e87-8551-e4b1e2122a66" providerId="ADAL" clId="{A59E6F01-7D42-4F86-A65B-21D96066795E}" dt="2025-10-07T12:40:15.690" v="5269" actId="478"/>
          <ac:spMkLst>
            <pc:docMk/>
            <pc:sldMk cId="3835571764" sldId="472"/>
            <ac:spMk id="62" creationId="{0361B815-87AA-7B10-0159-9001FF77D8FC}"/>
          </ac:spMkLst>
        </pc:spChg>
      </pc:sldChg>
      <pc:sldChg chg="modSp add mod">
        <pc:chgData name="Litvak, Nelly" userId="c33d3bf1-b318-4e87-8551-e4b1e2122a66" providerId="ADAL" clId="{A59E6F01-7D42-4F86-A65B-21D96066795E}" dt="2025-10-07T13:09:14.638" v="5482" actId="6549"/>
        <pc:sldMkLst>
          <pc:docMk/>
          <pc:sldMk cId="2588139114" sldId="473"/>
        </pc:sldMkLst>
        <pc:spChg chg="mod">
          <ac:chgData name="Litvak, Nelly" userId="c33d3bf1-b318-4e87-8551-e4b1e2122a66" providerId="ADAL" clId="{A59E6F01-7D42-4F86-A65B-21D96066795E}" dt="2025-10-07T13:09:14.638" v="5482" actId="6549"/>
          <ac:spMkLst>
            <pc:docMk/>
            <pc:sldMk cId="2588139114" sldId="473"/>
            <ac:spMk id="3" creationId="{31F0A3C7-39FD-F66F-0012-94348234A491}"/>
          </ac:spMkLst>
        </pc:spChg>
        <pc:picChg chg="mod modCrop">
          <ac:chgData name="Litvak, Nelly" userId="c33d3bf1-b318-4e87-8551-e4b1e2122a66" providerId="ADAL" clId="{A59E6F01-7D42-4F86-A65B-21D96066795E}" dt="2025-10-07T13:08:06.399" v="5464" actId="1076"/>
          <ac:picMkLst>
            <pc:docMk/>
            <pc:sldMk cId="2588139114" sldId="473"/>
            <ac:picMk id="4" creationId="{97051746-E489-7627-AD86-184E40FFB3BC}"/>
          </ac:picMkLst>
        </pc:picChg>
      </pc:sldChg>
      <pc:sldChg chg="modSp add mod">
        <pc:chgData name="Litvak, Nelly" userId="c33d3bf1-b318-4e87-8551-e4b1e2122a66" providerId="ADAL" clId="{A59E6F01-7D42-4F86-A65B-21D96066795E}" dt="2025-10-07T13:12:40.674" v="5545" actId="20577"/>
        <pc:sldMkLst>
          <pc:docMk/>
          <pc:sldMk cId="4262131610" sldId="474"/>
        </pc:sldMkLst>
        <pc:spChg chg="mod">
          <ac:chgData name="Litvak, Nelly" userId="c33d3bf1-b318-4e87-8551-e4b1e2122a66" providerId="ADAL" clId="{A59E6F01-7D42-4F86-A65B-21D96066795E}" dt="2025-10-07T13:12:40.674" v="5545" actId="20577"/>
          <ac:spMkLst>
            <pc:docMk/>
            <pc:sldMk cId="4262131610" sldId="474"/>
            <ac:spMk id="3" creationId="{77596030-36CF-048C-6450-A6132871B061}"/>
          </ac:spMkLst>
        </pc:spChg>
        <pc:picChg chg="mod modCrop">
          <ac:chgData name="Litvak, Nelly" userId="c33d3bf1-b318-4e87-8551-e4b1e2122a66" providerId="ADAL" clId="{A59E6F01-7D42-4F86-A65B-21D96066795E}" dt="2025-10-07T13:09:38.276" v="5485" actId="1076"/>
          <ac:picMkLst>
            <pc:docMk/>
            <pc:sldMk cId="4262131610" sldId="474"/>
            <ac:picMk id="4" creationId="{CA648361-1FEC-A06E-3001-AD27ABEE92BB}"/>
          </ac:picMkLst>
        </pc:picChg>
      </pc:sldChg>
      <pc:sldChg chg="modSp add mod ord">
        <pc:chgData name="Litvak, Nelly" userId="c33d3bf1-b318-4e87-8551-e4b1e2122a66" providerId="ADAL" clId="{A59E6F01-7D42-4F86-A65B-21D96066795E}" dt="2025-10-07T13:17:55.454" v="5582" actId="20577"/>
        <pc:sldMkLst>
          <pc:docMk/>
          <pc:sldMk cId="536338267" sldId="475"/>
        </pc:sldMkLst>
        <pc:spChg chg="mod">
          <ac:chgData name="Litvak, Nelly" userId="c33d3bf1-b318-4e87-8551-e4b1e2122a66" providerId="ADAL" clId="{A59E6F01-7D42-4F86-A65B-21D96066795E}" dt="2025-10-07T13:17:55.454" v="5582" actId="20577"/>
          <ac:spMkLst>
            <pc:docMk/>
            <pc:sldMk cId="536338267" sldId="475"/>
            <ac:spMk id="3" creationId="{7B259B39-A0F4-99D4-AE68-B80A2153E8A1}"/>
          </ac:spMkLst>
        </pc:spChg>
      </pc:sldChg>
      <pc:sldMasterChg chg="delSldLayout">
        <pc:chgData name="Litvak, Nelly" userId="c33d3bf1-b318-4e87-8551-e4b1e2122a66" providerId="ADAL" clId="{A59E6F01-7D42-4F86-A65B-21D96066795E}" dt="2025-10-06T13:46:18.575" v="293" actId="47"/>
        <pc:sldMasterMkLst>
          <pc:docMk/>
          <pc:sldMasterMk cId="2422791903" sldId="2147483660"/>
        </pc:sldMasterMkLst>
        <pc:sldLayoutChg chg="del">
          <pc:chgData name="Litvak, Nelly" userId="c33d3bf1-b318-4e87-8551-e4b1e2122a66" providerId="ADAL" clId="{A59E6F01-7D42-4F86-A65B-21D96066795E}" dt="2025-10-06T13:46:18.575" v="293" actId="47"/>
          <pc:sldLayoutMkLst>
            <pc:docMk/>
            <pc:sldMasterMk cId="2422791903" sldId="2147483660"/>
            <pc:sldLayoutMk cId="2387420920" sldId="214748368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25DE2-B715-4EA4-8CF0-DA425EA806A7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99BBE-B871-48D7-983C-C0B1D7156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1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9BBE-B871-48D7-983C-C0B1D7156DC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68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Block about my </a:t>
            </a:r>
            <a:r>
              <a:rPr lang="en-GB" dirty="0" err="1"/>
              <a:t>iccovations</a:t>
            </a:r>
            <a:r>
              <a:rPr lang="en-GB" dirty="0"/>
              <a:t> 11-15’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80E77-1F34-4648-A0DB-8EF767D0A4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2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at the top">
    <p:bg>
      <p:bgPr>
        <a:solidFill>
          <a:srgbClr val="EE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ack75"/>
          <p:cNvSpPr/>
          <p:nvPr userDrawn="1"/>
        </p:nvSpPr>
        <p:spPr>
          <a:xfrm>
            <a:off x="0" y="75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7560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of a title at the top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1548000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0" y="4568825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90975"/>
            <a:ext cx="9143999" cy="576263"/>
          </a:xfrm>
          <a:solidFill>
            <a:srgbClr val="000000">
              <a:alpha val="25000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7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164422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 27pt headline on a slide with three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8824" y="1306642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490913" y="1302661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235414" y="1302661"/>
            <a:ext cx="2084389" cy="636458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 hasCustomPrompt="1"/>
          </p:nvPr>
        </p:nvSpPr>
        <p:spPr>
          <a:xfrm>
            <a:off x="755650" y="1943101"/>
            <a:ext cx="2087563" cy="262529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insert image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6" hasCustomPrompt="1"/>
          </p:nvPr>
        </p:nvSpPr>
        <p:spPr>
          <a:xfrm>
            <a:off x="3487739" y="1943101"/>
            <a:ext cx="2087563" cy="262529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  <a:p>
            <a:endParaRPr lang="en-GB" dirty="0"/>
          </a:p>
        </p:txBody>
      </p:sp>
      <p:sp>
        <p:nvSpPr>
          <p:cNvPr id="12" name="Tijdelijke aanduiding voor afbeelding 9"/>
          <p:cNvSpPr>
            <a:spLocks noGrp="1"/>
          </p:cNvSpPr>
          <p:nvPr>
            <p:ph type="pic" sz="quarter" idx="17" hasCustomPrompt="1"/>
          </p:nvPr>
        </p:nvSpPr>
        <p:spPr>
          <a:xfrm>
            <a:off x="6235414" y="1943101"/>
            <a:ext cx="2087563" cy="262529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20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- 1/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3518" y="586800"/>
            <a:ext cx="360000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20343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354513" cy="456723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88727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-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4405" y="586800"/>
            <a:ext cx="482092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91230" y="1295401"/>
            <a:ext cx="4824095" cy="2933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22600" cy="4567238"/>
          </a:xfrm>
        </p:spPr>
        <p:txBody>
          <a:bodyPr/>
          <a:lstStyle/>
          <a:p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68122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full screen dark imag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an example of a white headline on a full screen, dark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1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full screen light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an example of a black headline on a full screen, light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8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18400"/>
            <a:ext cx="7556500" cy="73382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an example of a black headline on a white background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0" y="4563782"/>
            <a:ext cx="9144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1890000" y="1299075"/>
            <a:ext cx="5292725" cy="297720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insert image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866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arlet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 with 27 </a:t>
            </a:r>
            <a:r>
              <a:rPr lang="en-GB" dirty="0" err="1"/>
              <a:t>pt</a:t>
            </a:r>
            <a:r>
              <a:rPr lang="en-GB" dirty="0"/>
              <a:t>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96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586800"/>
            <a:ext cx="7563556" cy="516339"/>
          </a:xfrm>
        </p:spPr>
        <p:txBody>
          <a:bodyPr wrap="none"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US" dirty="0"/>
              <a:t>Sample slide with table and 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1" y="2638425"/>
            <a:ext cx="7563556" cy="1590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jdelijke aanduiding voor tabel 7"/>
          <p:cNvSpPr>
            <a:spLocks noGrp="1"/>
          </p:cNvSpPr>
          <p:nvPr>
            <p:ph type="tbl" sz="quarter" idx="13" hasCustomPrompt="1"/>
          </p:nvPr>
        </p:nvSpPr>
        <p:spPr>
          <a:xfrm>
            <a:off x="755650" y="1079501"/>
            <a:ext cx="7559675" cy="115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23993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586800"/>
            <a:ext cx="7563556" cy="516339"/>
          </a:xfrm>
        </p:spPr>
        <p:txBody>
          <a:bodyPr wrap="none"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 dirty="0"/>
              <a:t>Example chart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 hasCustomPrompt="1"/>
          </p:nvPr>
        </p:nvSpPr>
        <p:spPr>
          <a:xfrm>
            <a:off x="755650" y="1079500"/>
            <a:ext cx="7559675" cy="31496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42023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in th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ack75"/>
          <p:cNvSpPr/>
          <p:nvPr userDrawn="1"/>
        </p:nvSpPr>
        <p:spPr>
          <a:xfrm>
            <a:off x="0" y="183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8355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of a title in the middle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2628097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0" y="4568825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90975"/>
            <a:ext cx="9143999" cy="576263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7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293110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75"/>
          <p:cNvSpPr/>
          <p:nvPr userDrawn="1"/>
        </p:nvSpPr>
        <p:spPr>
          <a:xfrm>
            <a:off x="0" y="2916000"/>
            <a:ext cx="9144000" cy="108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2915049"/>
            <a:ext cx="9143999" cy="792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23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Example of a title at the bottom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3708591"/>
            <a:ext cx="9143999" cy="288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0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40600" y="4568825"/>
            <a:ext cx="1803400" cy="574675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90975"/>
            <a:ext cx="9143999" cy="576263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6667" y="4567237"/>
            <a:ext cx="7347267" cy="576263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1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2237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45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bg>
      <p:bgPr>
        <a:solidFill>
          <a:srgbClr val="EE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 with 27 </a:t>
            </a:r>
            <a:r>
              <a:rPr lang="en-GB" dirty="0" err="1"/>
              <a:t>pt</a:t>
            </a:r>
            <a:r>
              <a:rPr lang="en-GB" dirty="0"/>
              <a:t>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838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825" y="585793"/>
            <a:ext cx="3595688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3606" y="1296000"/>
            <a:ext cx="3595688" cy="29331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14875" y="586800"/>
            <a:ext cx="3604419" cy="732238"/>
          </a:xfrm>
        </p:spPr>
        <p:txBody>
          <a:bodyPr anchor="t"/>
          <a:lstStyle>
            <a:lvl1pPr marL="0" indent="0">
              <a:buNone/>
              <a:defRPr lang="nl-NL" sz="195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16824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 -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586800"/>
            <a:ext cx="3600000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359886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4714875" y="0"/>
            <a:ext cx="4429125" cy="456723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98154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586800"/>
            <a:ext cx="4910138" cy="732238"/>
          </a:xfrm>
        </p:spPr>
        <p:txBody>
          <a:bodyPr/>
          <a:lstStyle>
            <a:lvl1pPr>
              <a:lnSpc>
                <a:spcPct val="100000"/>
              </a:lnSpc>
              <a:defRPr sz="1950" b="0" baseline="0"/>
            </a:lvl1pPr>
          </a:lstStyle>
          <a:p>
            <a:r>
              <a:rPr lang="en-GB" dirty="0"/>
              <a:t>This is an example of 19,5 </a:t>
            </a:r>
            <a:r>
              <a:rPr lang="en-GB" dirty="0" err="1"/>
              <a:t>pt</a:t>
            </a:r>
            <a:r>
              <a:rPr lang="en-GB" dirty="0"/>
              <a:t> text with single line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650" y="1295401"/>
            <a:ext cx="4913313" cy="2933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6046788" y="0"/>
            <a:ext cx="3097212" cy="456723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2724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image/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/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Title of the presentation - by tab Insert -&gt; Header text and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DB0-F4EA-4DD6-8281-CCE2440D0CE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jdelijke aanduiding voor inhoud 9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1889125" y="1079501"/>
            <a:ext cx="5292725" cy="2977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icon to insert 16x9 image or movie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1889125" y="4106268"/>
            <a:ext cx="5292725" cy="165100"/>
          </a:xfrm>
        </p:spPr>
        <p:txBody>
          <a:bodyPr/>
          <a:lstStyle>
            <a:lvl1pPr>
              <a:defRPr sz="1100" i="1"/>
            </a:lvl1pPr>
          </a:lstStyle>
          <a:p>
            <a:pPr lvl="0"/>
            <a:r>
              <a:rPr lang="en-GB" dirty="0"/>
              <a:t>Click to insert Caption under image or movie</a:t>
            </a:r>
          </a:p>
        </p:txBody>
      </p:sp>
    </p:spTree>
    <p:extLst>
      <p:ext uri="{BB962C8B-B14F-4D97-AF65-F5344CB8AC3E}">
        <p14:creationId xmlns:p14="http://schemas.microsoft.com/office/powerpoint/2010/main" val="19384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" y="4568400"/>
            <a:ext cx="1114424" cy="572286"/>
          </a:xfrm>
          <a:prstGeom prst="rect">
            <a:avLst/>
          </a:prstGeom>
          <a:solidFill>
            <a:schemeClr val="bg1"/>
          </a:solidFill>
        </p:spPr>
        <p:txBody>
          <a:bodyPr vert="horz" lIns="756000" tIns="0" rIns="0" bIns="0" rtlCol="0" anchor="ctr"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fld id="{C194BDB0-F4EA-4DD6-8281-CCE2440D0CE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825" y="518711"/>
            <a:ext cx="7556500" cy="539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This is an example of a 27 </a:t>
            </a:r>
            <a:r>
              <a:rPr lang="en-GB" dirty="0" err="1"/>
              <a:t>pt</a:t>
            </a:r>
            <a:r>
              <a:rPr lang="en-GB" dirty="0"/>
              <a:t> headline with 27 </a:t>
            </a:r>
            <a:r>
              <a:rPr lang="en-GB" dirty="0" err="1"/>
              <a:t>pt</a:t>
            </a:r>
            <a:r>
              <a:rPr lang="en-GB" dirty="0"/>
              <a:t> line spacing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4" y="1306642"/>
            <a:ext cx="7556501" cy="29224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4426" y="4568400"/>
            <a:ext cx="7042149" cy="57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GB"/>
              <a:t>Title of the presentation - by tab Insert -&gt; Header text and Footer text</a:t>
            </a:r>
            <a:endParaRPr lang="en-GB" dirty="0"/>
          </a:p>
        </p:txBody>
      </p:sp>
      <p:pic>
        <p:nvPicPr>
          <p:cNvPr id="66" name="Picture 4">
            <a:extLst>
              <a:ext uri="{FF2B5EF4-FFF2-40B4-BE49-F238E27FC236}">
                <a16:creationId xmlns:a16="http://schemas.microsoft.com/office/drawing/2014/main" id="{93FD69BB-9D62-3A4C-8433-C5954D52BB6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156575" y="4568825"/>
            <a:ext cx="987425" cy="5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61" r:id="rId3"/>
    <p:sldLayoutId id="2147483687" r:id="rId4"/>
    <p:sldLayoutId id="2147483662" r:id="rId5"/>
    <p:sldLayoutId id="2147483664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975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778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23.svg"/><Relationship Id="rId7" Type="http://schemas.openxmlformats.org/officeDocument/2006/relationships/image" Target="../media/image4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25.svg"/><Relationship Id="rId10" Type="http://schemas.openxmlformats.org/officeDocument/2006/relationships/image" Target="../media/image42.svg"/><Relationship Id="rId4" Type="http://schemas.openxmlformats.org/officeDocument/2006/relationships/image" Target="../media/image24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31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0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2779750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Teaching How to Write Proofs in Linear Algebra</a:t>
            </a:r>
          </a:p>
        </p:txBody>
      </p:sp>
      <p:sp>
        <p:nvSpPr>
          <p:cNvPr id="15" name="Ondertitel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OLSUME </a:t>
            </a:r>
            <a:r>
              <a:rPr lang="en-US" sz="18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ocober</a:t>
            </a:r>
            <a:r>
              <a:rPr lang="en-US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7, 2025</a:t>
            </a:r>
            <a:endParaRPr lang="en-GB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Nelly Litvak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Department of Mathematics and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403567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6BBA7898-07E2-4377-B666-8F600CA1C024}"/>
              </a:ext>
            </a:extLst>
          </p:cNvPr>
          <p:cNvSpPr/>
          <p:nvPr/>
        </p:nvSpPr>
        <p:spPr>
          <a:xfrm>
            <a:off x="632460" y="3368040"/>
            <a:ext cx="502920" cy="16764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3E6534-690C-4CAF-AB11-2FC8070B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42"/>
          <a:stretch>
            <a:fillRect/>
          </a:stretch>
        </p:blipFill>
        <p:spPr>
          <a:xfrm>
            <a:off x="0" y="1033032"/>
            <a:ext cx="9144000" cy="41104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6B9E94-68F7-0211-D7E8-78F69AE8211D}"/>
              </a:ext>
            </a:extLst>
          </p:cNvPr>
          <p:cNvSpPr txBox="1"/>
          <p:nvPr/>
        </p:nvSpPr>
        <p:spPr>
          <a:xfrm>
            <a:off x="84584" y="173507"/>
            <a:ext cx="84043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000" b="1" i="0" dirty="0">
                <a:effectLst/>
              </a:rPr>
              <a:t>Videos </a:t>
            </a:r>
            <a:r>
              <a:rPr lang="en-US" sz="2000" b="1" dirty="0"/>
              <a:t>shared on Canvas with interactive questions inserted with H5P</a:t>
            </a:r>
            <a:endParaRPr lang="en-US" sz="2000" b="1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25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 descr="Question Mark with solid fill">
            <a:extLst>
              <a:ext uri="{FF2B5EF4-FFF2-40B4-BE49-F238E27FC236}">
                <a16:creationId xmlns:a16="http://schemas.microsoft.com/office/drawing/2014/main" id="{DEDC75F8-547F-10D8-64C6-EC4BE276F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5964" y="706666"/>
            <a:ext cx="1094156" cy="1094156"/>
          </a:xfrm>
          <a:prstGeom prst="rect">
            <a:avLst/>
          </a:prstGeom>
        </p:spPr>
      </p:pic>
      <p:pic>
        <p:nvPicPr>
          <p:cNvPr id="5" name="Graphic 4" descr="Mouse with solid fill">
            <a:extLst>
              <a:ext uri="{FF2B5EF4-FFF2-40B4-BE49-F238E27FC236}">
                <a16:creationId xmlns:a16="http://schemas.microsoft.com/office/drawing/2014/main" id="{92A05E02-B97E-193E-092B-7A54495A0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1275" y="515717"/>
            <a:ext cx="1295400" cy="1295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434786-9C98-9829-8129-7F958008FE1C}"/>
              </a:ext>
            </a:extLst>
          </p:cNvPr>
          <p:cNvSpPr txBox="1"/>
          <p:nvPr/>
        </p:nvSpPr>
        <p:spPr>
          <a:xfrm>
            <a:off x="278154" y="2034956"/>
            <a:ext cx="4330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Open questions </a:t>
            </a:r>
          </a:p>
          <a:p>
            <a:r>
              <a:rPr lang="en-US" sz="1800" i="1" dirty="0"/>
              <a:t>`We have proved a), how will you prove b)?’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DF2769-167A-F64B-FAAD-79FBD4B266D5}"/>
              </a:ext>
            </a:extLst>
          </p:cNvPr>
          <p:cNvSpPr txBox="1"/>
          <p:nvPr/>
        </p:nvSpPr>
        <p:spPr>
          <a:xfrm>
            <a:off x="4875677" y="2034956"/>
            <a:ext cx="4252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`Mouse-click’ questions</a:t>
            </a:r>
          </a:p>
          <a:p>
            <a:pPr algn="ctr"/>
            <a:r>
              <a:rPr lang="en-US" sz="1800" dirty="0"/>
              <a:t>multiple choice </a:t>
            </a:r>
          </a:p>
          <a:p>
            <a:pPr algn="ctr"/>
            <a:r>
              <a:rPr lang="en-US" sz="1800" dirty="0"/>
              <a:t>drag-and-drop </a:t>
            </a:r>
          </a:p>
          <a:p>
            <a:pPr algn="ctr"/>
            <a:r>
              <a:rPr lang="en-US" sz="1800" dirty="0"/>
              <a:t>sometimes final answer</a:t>
            </a:r>
            <a:endParaRPr lang="en-NL" sz="1800" dirty="0"/>
          </a:p>
        </p:txBody>
      </p:sp>
      <p:pic>
        <p:nvPicPr>
          <p:cNvPr id="9" name="Graphic 8" descr="Close with solid fill">
            <a:extLst>
              <a:ext uri="{FF2B5EF4-FFF2-40B4-BE49-F238E27FC236}">
                <a16:creationId xmlns:a16="http://schemas.microsoft.com/office/drawing/2014/main" id="{BDBE2E5C-0E3B-E49C-7A00-07B6BD68A9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0192" y="358552"/>
            <a:ext cx="1609725" cy="16097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AD202AA-86F6-F1EC-789C-5B906DA44C9C}"/>
              </a:ext>
            </a:extLst>
          </p:cNvPr>
          <p:cNvGrpSpPr/>
          <p:nvPr/>
        </p:nvGrpSpPr>
        <p:grpSpPr>
          <a:xfrm>
            <a:off x="365721" y="3327083"/>
            <a:ext cx="3345215" cy="1680437"/>
            <a:chOff x="365721" y="3327083"/>
            <a:chExt cx="3345215" cy="1680437"/>
          </a:xfrm>
        </p:grpSpPr>
        <p:pic>
          <p:nvPicPr>
            <p:cNvPr id="10" name="Graphic 9" descr="Female Profile">
              <a:extLst>
                <a:ext uri="{FF2B5EF4-FFF2-40B4-BE49-F238E27FC236}">
                  <a16:creationId xmlns:a16="http://schemas.microsoft.com/office/drawing/2014/main" id="{84E341CD-4637-5054-664F-B00000B05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5721" y="4112001"/>
              <a:ext cx="901106" cy="895519"/>
            </a:xfrm>
            <a:prstGeom prst="rect">
              <a:avLst/>
            </a:prstGeom>
          </p:spPr>
        </p:pic>
        <p:sp>
          <p:nvSpPr>
            <p:cNvPr id="11" name="Speech Bubble: Rectangle 10">
              <a:extLst>
                <a:ext uri="{FF2B5EF4-FFF2-40B4-BE49-F238E27FC236}">
                  <a16:creationId xmlns:a16="http://schemas.microsoft.com/office/drawing/2014/main" id="{057A05F6-48C4-2F99-0663-1419A577126B}"/>
                </a:ext>
              </a:extLst>
            </p:cNvPr>
            <p:cNvSpPr/>
            <p:nvPr/>
          </p:nvSpPr>
          <p:spPr>
            <a:xfrm>
              <a:off x="1019174" y="3327083"/>
              <a:ext cx="2691762" cy="702051"/>
            </a:xfrm>
            <a:prstGeom prst="wedgeRectCallou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i="1" dirty="0">
                  <a:solidFill>
                    <a:schemeClr val="tx1"/>
                  </a:solidFill>
                </a:rPr>
                <a:t>“They ask me something that I don’t know yet”</a:t>
              </a:r>
              <a:endParaRPr lang="en-NL" sz="180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9B05C18-6E96-2184-7FED-B5F14F2609C8}"/>
              </a:ext>
            </a:extLst>
          </p:cNvPr>
          <p:cNvSpPr/>
          <p:nvPr/>
        </p:nvSpPr>
        <p:spPr>
          <a:xfrm>
            <a:off x="4070815" y="1011700"/>
            <a:ext cx="1609725" cy="30343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757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4F93F04-C239-BDCE-E759-A6C4F5063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"/>
          <a:stretch>
            <a:fillRect/>
          </a:stretch>
        </p:blipFill>
        <p:spPr>
          <a:xfrm>
            <a:off x="2167467" y="601053"/>
            <a:ext cx="4252413" cy="43090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D0777E-F69E-2755-A23B-8415A90DF5FF}"/>
                  </a:ext>
                </a:extLst>
              </p:cNvPr>
              <p:cNvSpPr txBox="1"/>
              <p:nvPr/>
            </p:nvSpPr>
            <p:spPr>
              <a:xfrm>
                <a:off x="217934" y="200943"/>
                <a:ext cx="84043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buNone/>
                </a:pPr>
                <a:r>
                  <a:rPr lang="en-US" sz="2000" b="1" i="0" dirty="0">
                    <a:effectLst/>
                  </a:rPr>
                  <a:t>H5P. Reconstruct the proof: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effectLst/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𝑆𝑝𝑎𝑛</m:t>
                    </m:r>
                    <m:d>
                      <m:dPr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m:rPr>
                        <m:sty m:val="p"/>
                      </m:rPr>
                      <a:rPr lang="en-US" sz="20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𝑆𝑝𝑎𝑛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i="0" dirty="0">
                  <a:effectLst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D0777E-F69E-2755-A23B-8415A90DF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34" y="200943"/>
                <a:ext cx="8404307" cy="400110"/>
              </a:xfrm>
              <a:prstGeom prst="rect">
                <a:avLst/>
              </a:prstGeom>
              <a:blipFill>
                <a:blip r:embed="rId3"/>
                <a:stretch>
                  <a:fillRect l="-798" t="-9091" b="-2575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Mouse with solid fill">
            <a:extLst>
              <a:ext uri="{FF2B5EF4-FFF2-40B4-BE49-F238E27FC236}">
                <a16:creationId xmlns:a16="http://schemas.microsoft.com/office/drawing/2014/main" id="{BA81083D-BE7F-6543-D035-93732DD46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784" y="887486"/>
            <a:ext cx="951133" cy="95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FC385-EDEB-53A3-7C3C-5CC66DF6D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717800-96AA-3EE2-51F5-E785C9A0C4A0}"/>
              </a:ext>
            </a:extLst>
          </p:cNvPr>
          <p:cNvSpPr/>
          <p:nvPr/>
        </p:nvSpPr>
        <p:spPr>
          <a:xfrm>
            <a:off x="893150" y="680144"/>
            <a:ext cx="6175266" cy="140982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D53A0B-067D-E44E-93E9-D6FFE529CCC7}"/>
              </a:ext>
            </a:extLst>
          </p:cNvPr>
          <p:cNvGrpSpPr/>
          <p:nvPr/>
        </p:nvGrpSpPr>
        <p:grpSpPr>
          <a:xfrm>
            <a:off x="1249656" y="683915"/>
            <a:ext cx="1707775" cy="1327376"/>
            <a:chOff x="952845" y="1081575"/>
            <a:chExt cx="1892628" cy="1282142"/>
          </a:xfrm>
        </p:grpSpPr>
        <p:pic>
          <p:nvPicPr>
            <p:cNvPr id="4" name="Graphic 3" descr="Presentation with media">
              <a:extLst>
                <a:ext uri="{FF2B5EF4-FFF2-40B4-BE49-F238E27FC236}">
                  <a16:creationId xmlns:a16="http://schemas.microsoft.com/office/drawing/2014/main" id="{E16AA186-752B-AD9F-1A46-E045102CA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6185" y="1081575"/>
              <a:ext cx="914400" cy="914400"/>
            </a:xfrm>
            <a:prstGeom prst="rect">
              <a:avLst/>
            </a:prstGeom>
          </p:spPr>
        </p:pic>
        <p:pic>
          <p:nvPicPr>
            <p:cNvPr id="5" name="Graphic 4" descr="Open book">
              <a:extLst>
                <a:ext uri="{FF2B5EF4-FFF2-40B4-BE49-F238E27FC236}">
                  <a16:creationId xmlns:a16="http://schemas.microsoft.com/office/drawing/2014/main" id="{9FD39F4C-1EF7-62DC-80AF-0250F7043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7221" y="1084281"/>
              <a:ext cx="828957" cy="82895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2CF512-9369-F8ED-B2D4-543795320D0B}"/>
                </a:ext>
              </a:extLst>
            </p:cNvPr>
            <p:cNvSpPr txBox="1"/>
            <p:nvPr/>
          </p:nvSpPr>
          <p:spPr>
            <a:xfrm>
              <a:off x="952845" y="1917784"/>
              <a:ext cx="1892628" cy="445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Interactive videos, textbook</a:t>
              </a:r>
              <a:endParaRPr lang="nl-NL" sz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8A6C649-DF18-DC0B-7704-FDABF13F76C2}"/>
              </a:ext>
            </a:extLst>
          </p:cNvPr>
          <p:cNvGrpSpPr/>
          <p:nvPr/>
        </p:nvGrpSpPr>
        <p:grpSpPr>
          <a:xfrm>
            <a:off x="3194182" y="720507"/>
            <a:ext cx="1410271" cy="1235324"/>
            <a:chOff x="4362564" y="1487045"/>
            <a:chExt cx="1612620" cy="12906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DDD9514-8B56-E06D-8764-26761BD3498F}"/>
                </a:ext>
              </a:extLst>
            </p:cNvPr>
            <p:cNvGrpSpPr/>
            <p:nvPr/>
          </p:nvGrpSpPr>
          <p:grpSpPr>
            <a:xfrm>
              <a:off x="4362564" y="1487045"/>
              <a:ext cx="1518908" cy="1013801"/>
              <a:chOff x="9616089" y="1875747"/>
              <a:chExt cx="2350377" cy="1724142"/>
            </a:xfrm>
          </p:grpSpPr>
          <p:pic>
            <p:nvPicPr>
              <p:cNvPr id="10" name="Graphic 9" descr="Customer review">
                <a:extLst>
                  <a:ext uri="{FF2B5EF4-FFF2-40B4-BE49-F238E27FC236}">
                    <a16:creationId xmlns:a16="http://schemas.microsoft.com/office/drawing/2014/main" id="{93448766-75CF-225F-52AA-B09B8D0F0F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859277" y="2492701"/>
                <a:ext cx="1107189" cy="1107188"/>
              </a:xfrm>
              <a:prstGeom prst="rect">
                <a:avLst/>
              </a:prstGeom>
            </p:spPr>
          </p:pic>
          <p:pic>
            <p:nvPicPr>
              <p:cNvPr id="11" name="Graphic 10" descr="Teacher">
                <a:extLst>
                  <a:ext uri="{FF2B5EF4-FFF2-40B4-BE49-F238E27FC236}">
                    <a16:creationId xmlns:a16="http://schemas.microsoft.com/office/drawing/2014/main" id="{4CF17B00-FBFF-B18F-DA5D-D851BBF95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616089" y="1875747"/>
                <a:ext cx="1206358" cy="1206357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6C23A7-72D8-0509-CD5D-CE56B4077CBE}"/>
                </a:ext>
              </a:extLst>
            </p:cNvPr>
            <p:cNvSpPr txBox="1"/>
            <p:nvPr/>
          </p:nvSpPr>
          <p:spPr>
            <a:xfrm>
              <a:off x="4388755" y="2488279"/>
              <a:ext cx="1586429" cy="289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interactive lectorial</a:t>
              </a:r>
              <a:endParaRPr lang="nl-NL" sz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666164-4E58-2229-D8BF-C9FAB2BE0E35}"/>
              </a:ext>
            </a:extLst>
          </p:cNvPr>
          <p:cNvGrpSpPr/>
          <p:nvPr/>
        </p:nvGrpSpPr>
        <p:grpSpPr>
          <a:xfrm>
            <a:off x="5361599" y="852105"/>
            <a:ext cx="1498415" cy="1159185"/>
            <a:chOff x="5994893" y="520422"/>
            <a:chExt cx="2296774" cy="18513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A26FEFE-213E-7B5D-1E9C-941DA50A1A38}"/>
                </a:ext>
              </a:extLst>
            </p:cNvPr>
            <p:cNvGrpSpPr/>
            <p:nvPr/>
          </p:nvGrpSpPr>
          <p:grpSpPr>
            <a:xfrm>
              <a:off x="6568693" y="520422"/>
              <a:ext cx="1173447" cy="1173446"/>
              <a:chOff x="6722408" y="802987"/>
              <a:chExt cx="1173447" cy="1173446"/>
            </a:xfrm>
          </p:grpSpPr>
          <p:pic>
            <p:nvPicPr>
              <p:cNvPr id="15" name="Graphic 14" descr="Monitor">
                <a:extLst>
                  <a:ext uri="{FF2B5EF4-FFF2-40B4-BE49-F238E27FC236}">
                    <a16:creationId xmlns:a16="http://schemas.microsoft.com/office/drawing/2014/main" id="{69062B52-4BCD-C70F-B333-46B299B62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722408" y="802987"/>
                <a:ext cx="1173447" cy="1173446"/>
              </a:xfrm>
              <a:prstGeom prst="rect">
                <a:avLst/>
              </a:prstGeom>
            </p:spPr>
          </p:pic>
          <p:pic>
            <p:nvPicPr>
              <p:cNvPr id="16" name="Graphic 15" descr="Question mark">
                <a:extLst>
                  <a:ext uri="{FF2B5EF4-FFF2-40B4-BE49-F238E27FC236}">
                    <a16:creationId xmlns:a16="http://schemas.microsoft.com/office/drawing/2014/main" id="{A2CE5D47-C4EC-5CF1-65DF-641736CCA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078691" y="1095235"/>
                <a:ext cx="460880" cy="460882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66168F-76DB-4A1E-B9D7-C61E8C1F15EF}"/>
                </a:ext>
              </a:extLst>
            </p:cNvPr>
            <p:cNvSpPr txBox="1"/>
            <p:nvPr/>
          </p:nvSpPr>
          <p:spPr>
            <a:xfrm>
              <a:off x="5994893" y="1634458"/>
              <a:ext cx="2296774" cy="73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online homework quiz</a:t>
              </a:r>
            </a:p>
          </p:txBody>
        </p:sp>
      </p:grpSp>
      <p:pic>
        <p:nvPicPr>
          <p:cNvPr id="17" name="Graphic 16" descr="Document">
            <a:extLst>
              <a:ext uri="{FF2B5EF4-FFF2-40B4-BE49-F238E27FC236}">
                <a16:creationId xmlns:a16="http://schemas.microsoft.com/office/drawing/2014/main" id="{B5651EEE-27D8-CD94-5C15-CE5D983B79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30583" y="3651604"/>
            <a:ext cx="788755" cy="863275"/>
          </a:xfrm>
          <a:prstGeom prst="rect">
            <a:avLst/>
          </a:prstGeom>
        </p:spPr>
      </p:pic>
      <p:pic>
        <p:nvPicPr>
          <p:cNvPr id="18" name="Graphic 17" descr="Document">
            <a:extLst>
              <a:ext uri="{FF2B5EF4-FFF2-40B4-BE49-F238E27FC236}">
                <a16:creationId xmlns:a16="http://schemas.microsoft.com/office/drawing/2014/main" id="{FFCC8382-F1CF-492D-582E-E228BDDD591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28311" y="3717651"/>
            <a:ext cx="300678" cy="32908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1CFC375-3818-7470-0074-28A960DBE535}"/>
              </a:ext>
            </a:extLst>
          </p:cNvPr>
          <p:cNvGrpSpPr/>
          <p:nvPr/>
        </p:nvGrpSpPr>
        <p:grpSpPr>
          <a:xfrm>
            <a:off x="7699369" y="3045233"/>
            <a:ext cx="1161922" cy="1081296"/>
            <a:chOff x="274328" y="3757877"/>
            <a:chExt cx="2051951" cy="1563046"/>
          </a:xfrm>
        </p:grpSpPr>
        <p:pic>
          <p:nvPicPr>
            <p:cNvPr id="20" name="Graphic 19" descr="Document">
              <a:extLst>
                <a:ext uri="{FF2B5EF4-FFF2-40B4-BE49-F238E27FC236}">
                  <a16:creationId xmlns:a16="http://schemas.microsoft.com/office/drawing/2014/main" id="{F95665A2-F274-D79E-08F4-C70AA2C3E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89126" y="3757877"/>
              <a:ext cx="1116810" cy="111681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88F9D6-0E6D-55DF-1183-5C51513D693D}"/>
                </a:ext>
              </a:extLst>
            </p:cNvPr>
            <p:cNvSpPr txBox="1"/>
            <p:nvPr/>
          </p:nvSpPr>
          <p:spPr>
            <a:xfrm>
              <a:off x="274328" y="4920513"/>
              <a:ext cx="2051951" cy="40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Exam part 2</a:t>
              </a:r>
              <a:endParaRPr lang="nl-NL" sz="1200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239E74C-8A45-D6CE-78BD-0DD7A55D1CFB}"/>
              </a:ext>
            </a:extLst>
          </p:cNvPr>
          <p:cNvSpPr/>
          <p:nvPr/>
        </p:nvSpPr>
        <p:spPr>
          <a:xfrm>
            <a:off x="7680364" y="2924188"/>
            <a:ext cx="1240106" cy="1266981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41D7DE-EB5B-A3B3-5F23-DA51E2F7A66F}"/>
              </a:ext>
            </a:extLst>
          </p:cNvPr>
          <p:cNvGrpSpPr/>
          <p:nvPr/>
        </p:nvGrpSpPr>
        <p:grpSpPr>
          <a:xfrm>
            <a:off x="7680365" y="1354715"/>
            <a:ext cx="1240104" cy="1266982"/>
            <a:chOff x="6150194" y="1872640"/>
            <a:chExt cx="1814638" cy="202354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A4DBD5F-59BD-4D8B-4256-31F0FF9A4024}"/>
                </a:ext>
              </a:extLst>
            </p:cNvPr>
            <p:cNvGrpSpPr/>
            <p:nvPr/>
          </p:nvGrpSpPr>
          <p:grpSpPr>
            <a:xfrm>
              <a:off x="6458899" y="2098586"/>
              <a:ext cx="1173447" cy="1173446"/>
              <a:chOff x="6612614" y="2381151"/>
              <a:chExt cx="1173447" cy="1173446"/>
            </a:xfrm>
          </p:grpSpPr>
          <p:pic>
            <p:nvPicPr>
              <p:cNvPr id="27" name="Graphic 26" descr="Monitor">
                <a:extLst>
                  <a:ext uri="{FF2B5EF4-FFF2-40B4-BE49-F238E27FC236}">
                    <a16:creationId xmlns:a16="http://schemas.microsoft.com/office/drawing/2014/main" id="{980A8C2F-DFD1-49F3-1622-B5B422606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612614" y="2381151"/>
                <a:ext cx="1173447" cy="1173446"/>
              </a:xfrm>
              <a:prstGeom prst="rect">
                <a:avLst/>
              </a:prstGeom>
            </p:spPr>
          </p:pic>
          <p:pic>
            <p:nvPicPr>
              <p:cNvPr id="28" name="Graphic 27" descr="Question mark">
                <a:extLst>
                  <a:ext uri="{FF2B5EF4-FFF2-40B4-BE49-F238E27FC236}">
                    <a16:creationId xmlns:a16="http://schemas.microsoft.com/office/drawing/2014/main" id="{9B3727CF-5B2E-A013-5C2B-75715A1185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968899" y="2693756"/>
                <a:ext cx="460880" cy="460881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B9F5F8-734F-0862-2A6B-837F95466869}"/>
                </a:ext>
              </a:extLst>
            </p:cNvPr>
            <p:cNvSpPr txBox="1"/>
            <p:nvPr/>
          </p:nvSpPr>
          <p:spPr>
            <a:xfrm>
              <a:off x="6387621" y="3289927"/>
              <a:ext cx="1359268" cy="442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Exam part 1</a:t>
              </a:r>
              <a:endParaRPr lang="nl-NL" sz="1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0D43F97-32E4-9472-95B7-CA0FA8FB1A7E}"/>
                </a:ext>
              </a:extLst>
            </p:cNvPr>
            <p:cNvSpPr/>
            <p:nvPr/>
          </p:nvSpPr>
          <p:spPr>
            <a:xfrm>
              <a:off x="6150194" y="1872640"/>
              <a:ext cx="1814638" cy="2023547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244DF1A-70A7-7E3A-9106-412A75DE995B}"/>
              </a:ext>
            </a:extLst>
          </p:cNvPr>
          <p:cNvSpPr/>
          <p:nvPr/>
        </p:nvSpPr>
        <p:spPr>
          <a:xfrm>
            <a:off x="902680" y="2105226"/>
            <a:ext cx="4200900" cy="13519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BEC79A-880C-9F42-2AF8-8657262A393F}"/>
              </a:ext>
            </a:extLst>
          </p:cNvPr>
          <p:cNvSpPr txBox="1"/>
          <p:nvPr/>
        </p:nvSpPr>
        <p:spPr>
          <a:xfrm>
            <a:off x="862620" y="3079472"/>
            <a:ext cx="212995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Practice exercises</a:t>
            </a:r>
            <a:endParaRPr lang="nl-NL" sz="1200" dirty="0"/>
          </a:p>
        </p:txBody>
      </p:sp>
      <p:sp>
        <p:nvSpPr>
          <p:cNvPr id="31" name="Graphic 17" descr="Monitor">
            <a:extLst>
              <a:ext uri="{FF2B5EF4-FFF2-40B4-BE49-F238E27FC236}">
                <a16:creationId xmlns:a16="http://schemas.microsoft.com/office/drawing/2014/main" id="{23B0299B-6E24-BB42-EAB3-CC0054BBBA06}"/>
              </a:ext>
            </a:extLst>
          </p:cNvPr>
          <p:cNvSpPr/>
          <p:nvPr/>
        </p:nvSpPr>
        <p:spPr>
          <a:xfrm>
            <a:off x="1255158" y="2487679"/>
            <a:ext cx="637964" cy="520424"/>
          </a:xfrm>
          <a:custGeom>
            <a:avLst/>
            <a:gdLst>
              <a:gd name="connsiteX0" fmla="*/ 674788 w 729500"/>
              <a:gd name="connsiteY0" fmla="*/ 399798 h 543725"/>
              <a:gd name="connsiteX1" fmla="*/ 54713 w 729500"/>
              <a:gd name="connsiteY1" fmla="*/ 399798 h 543725"/>
              <a:gd name="connsiteX2" fmla="*/ 54713 w 729500"/>
              <a:gd name="connsiteY2" fmla="*/ 47976 h 543725"/>
              <a:gd name="connsiteX3" fmla="*/ 674788 w 729500"/>
              <a:gd name="connsiteY3" fmla="*/ 47976 h 543725"/>
              <a:gd name="connsiteX4" fmla="*/ 674788 w 729500"/>
              <a:gd name="connsiteY4" fmla="*/ 399798 h 543725"/>
              <a:gd name="connsiteX5" fmla="*/ 693025 w 729500"/>
              <a:gd name="connsiteY5" fmla="*/ 0 h 543725"/>
              <a:gd name="connsiteX6" fmla="*/ 36475 w 729500"/>
              <a:gd name="connsiteY6" fmla="*/ 0 h 543725"/>
              <a:gd name="connsiteX7" fmla="*/ 0 w 729500"/>
              <a:gd name="connsiteY7" fmla="*/ 31984 h 543725"/>
              <a:gd name="connsiteX8" fmla="*/ 0 w 729500"/>
              <a:gd name="connsiteY8" fmla="*/ 415790 h 543725"/>
              <a:gd name="connsiteX9" fmla="*/ 36475 w 729500"/>
              <a:gd name="connsiteY9" fmla="*/ 447774 h 543725"/>
              <a:gd name="connsiteX10" fmla="*/ 291800 w 729500"/>
              <a:gd name="connsiteY10" fmla="*/ 447774 h 543725"/>
              <a:gd name="connsiteX11" fmla="*/ 291800 w 729500"/>
              <a:gd name="connsiteY11" fmla="*/ 495750 h 543725"/>
              <a:gd name="connsiteX12" fmla="*/ 200613 w 729500"/>
              <a:gd name="connsiteY12" fmla="*/ 495750 h 543725"/>
              <a:gd name="connsiteX13" fmla="*/ 200613 w 729500"/>
              <a:gd name="connsiteY13" fmla="*/ 543726 h 543725"/>
              <a:gd name="connsiteX14" fmla="*/ 528888 w 729500"/>
              <a:gd name="connsiteY14" fmla="*/ 543726 h 543725"/>
              <a:gd name="connsiteX15" fmla="*/ 528888 w 729500"/>
              <a:gd name="connsiteY15" fmla="*/ 495750 h 543725"/>
              <a:gd name="connsiteX16" fmla="*/ 437700 w 729500"/>
              <a:gd name="connsiteY16" fmla="*/ 495750 h 543725"/>
              <a:gd name="connsiteX17" fmla="*/ 437700 w 729500"/>
              <a:gd name="connsiteY17" fmla="*/ 447774 h 543725"/>
              <a:gd name="connsiteX18" fmla="*/ 693025 w 729500"/>
              <a:gd name="connsiteY18" fmla="*/ 447774 h 543725"/>
              <a:gd name="connsiteX19" fmla="*/ 729500 w 729500"/>
              <a:gd name="connsiteY19" fmla="*/ 415790 h 543725"/>
              <a:gd name="connsiteX20" fmla="*/ 729500 w 729500"/>
              <a:gd name="connsiteY20" fmla="*/ 31984 h 543725"/>
              <a:gd name="connsiteX21" fmla="*/ 693025 w 729500"/>
              <a:gd name="connsiteY21" fmla="*/ 0 h 54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9500" h="543725">
                <a:moveTo>
                  <a:pt x="674788" y="399798"/>
                </a:moveTo>
                <a:lnTo>
                  <a:pt x="54713" y="399798"/>
                </a:lnTo>
                <a:lnTo>
                  <a:pt x="54713" y="47976"/>
                </a:lnTo>
                <a:lnTo>
                  <a:pt x="674788" y="47976"/>
                </a:lnTo>
                <a:lnTo>
                  <a:pt x="674788" y="399798"/>
                </a:lnTo>
                <a:close/>
                <a:moveTo>
                  <a:pt x="693025" y="0"/>
                </a:moveTo>
                <a:lnTo>
                  <a:pt x="36475" y="0"/>
                </a:lnTo>
                <a:cubicBezTo>
                  <a:pt x="16414" y="0"/>
                  <a:pt x="0" y="14393"/>
                  <a:pt x="0" y="31984"/>
                </a:cubicBezTo>
                <a:lnTo>
                  <a:pt x="0" y="415790"/>
                </a:lnTo>
                <a:cubicBezTo>
                  <a:pt x="0" y="433381"/>
                  <a:pt x="16414" y="447774"/>
                  <a:pt x="36475" y="447774"/>
                </a:cubicBezTo>
                <a:lnTo>
                  <a:pt x="291800" y="447774"/>
                </a:lnTo>
                <a:lnTo>
                  <a:pt x="291800" y="495750"/>
                </a:lnTo>
                <a:lnTo>
                  <a:pt x="200613" y="495750"/>
                </a:lnTo>
                <a:lnTo>
                  <a:pt x="200613" y="543726"/>
                </a:lnTo>
                <a:lnTo>
                  <a:pt x="528888" y="543726"/>
                </a:lnTo>
                <a:lnTo>
                  <a:pt x="528888" y="495750"/>
                </a:lnTo>
                <a:lnTo>
                  <a:pt x="437700" y="495750"/>
                </a:lnTo>
                <a:lnTo>
                  <a:pt x="437700" y="447774"/>
                </a:lnTo>
                <a:lnTo>
                  <a:pt x="693025" y="447774"/>
                </a:lnTo>
                <a:cubicBezTo>
                  <a:pt x="713086" y="447774"/>
                  <a:pt x="729500" y="433381"/>
                  <a:pt x="729500" y="415790"/>
                </a:cubicBezTo>
                <a:lnTo>
                  <a:pt x="729500" y="31984"/>
                </a:lnTo>
                <a:cubicBezTo>
                  <a:pt x="729500" y="14393"/>
                  <a:pt x="713086" y="0"/>
                  <a:pt x="693025" y="0"/>
                </a:cubicBezTo>
                <a:close/>
              </a:path>
            </a:pathLst>
          </a:custGeom>
          <a:solidFill>
            <a:srgbClr val="000000"/>
          </a:solidFill>
          <a:ln w="902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2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60F3D7-6182-9F0D-DECB-A975129D9C20}"/>
              </a:ext>
            </a:extLst>
          </p:cNvPr>
          <p:cNvGrpSpPr/>
          <p:nvPr/>
        </p:nvGrpSpPr>
        <p:grpSpPr>
          <a:xfrm>
            <a:off x="3069087" y="2210891"/>
            <a:ext cx="1707775" cy="1126351"/>
            <a:chOff x="5225903" y="3046378"/>
            <a:chExt cx="1952809" cy="117678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EF3AAAD-E46E-DD0B-5C34-BF08A0F23331}"/>
                </a:ext>
              </a:extLst>
            </p:cNvPr>
            <p:cNvSpPr txBox="1"/>
            <p:nvPr/>
          </p:nvSpPr>
          <p:spPr>
            <a:xfrm>
              <a:off x="5225903" y="3933760"/>
              <a:ext cx="1952809" cy="289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Tutorials</a:t>
              </a:r>
              <a:endParaRPr lang="nl-NL" sz="1200" dirty="0"/>
            </a:p>
          </p:txBody>
        </p:sp>
        <p:pic>
          <p:nvPicPr>
            <p:cNvPr id="34" name="Graphic 33" descr="Questions with solid fill">
              <a:extLst>
                <a:ext uri="{FF2B5EF4-FFF2-40B4-BE49-F238E27FC236}">
                  <a16:creationId xmlns:a16="http://schemas.microsoft.com/office/drawing/2014/main" id="{8621F90E-EFAA-F417-4D7B-96DF32CAD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49646" y="3046378"/>
              <a:ext cx="914400" cy="914400"/>
            </a:xfrm>
            <a:prstGeom prst="rect">
              <a:avLst/>
            </a:prstGeom>
          </p:spPr>
        </p:pic>
      </p:grpSp>
      <p:pic>
        <p:nvPicPr>
          <p:cNvPr id="35" name="Graphic 34" descr="Document">
            <a:extLst>
              <a:ext uri="{FF2B5EF4-FFF2-40B4-BE49-F238E27FC236}">
                <a16:creationId xmlns:a16="http://schemas.microsoft.com/office/drawing/2014/main" id="{7874EF0D-ABE6-F92E-107F-9F45D1689D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08045" y="2329617"/>
            <a:ext cx="650267" cy="79442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8D65B21-911B-AC54-C038-E98E12FADCC7}"/>
              </a:ext>
            </a:extLst>
          </p:cNvPr>
          <p:cNvGrpSpPr/>
          <p:nvPr/>
        </p:nvGrpSpPr>
        <p:grpSpPr>
          <a:xfrm>
            <a:off x="135139" y="3474709"/>
            <a:ext cx="6933278" cy="1409885"/>
            <a:chOff x="4760" y="4353698"/>
            <a:chExt cx="9244370" cy="187984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EBB9A4F-8AB7-B88E-A973-2A65B438F23B}"/>
                </a:ext>
              </a:extLst>
            </p:cNvPr>
            <p:cNvGrpSpPr/>
            <p:nvPr/>
          </p:nvGrpSpPr>
          <p:grpSpPr>
            <a:xfrm>
              <a:off x="947013" y="4365917"/>
              <a:ext cx="8302117" cy="1867627"/>
              <a:chOff x="-218863" y="1290104"/>
              <a:chExt cx="9493318" cy="19512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74DA3CA-7935-D6C8-FD8C-065532F3E855}"/>
                  </a:ext>
                </a:extLst>
              </p:cNvPr>
              <p:cNvSpPr/>
              <p:nvPr/>
            </p:nvSpPr>
            <p:spPr>
              <a:xfrm>
                <a:off x="-218863" y="1290104"/>
                <a:ext cx="9493318" cy="1951247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D6EECC9-2E78-D52A-BFD4-C244F03F4C22}"/>
                  </a:ext>
                </a:extLst>
              </p:cNvPr>
              <p:cNvSpPr txBox="1"/>
              <p:nvPr/>
            </p:nvSpPr>
            <p:spPr>
              <a:xfrm>
                <a:off x="283032" y="2725345"/>
                <a:ext cx="2547877" cy="3858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/>
                  <a:t>Write Pólya’s four steps</a:t>
                </a:r>
                <a:endParaRPr lang="nl-NL" sz="1200" dirty="0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AFA6AFBF-8D09-3089-4BF2-FDEDA700A8D9}"/>
                  </a:ext>
                </a:extLst>
              </p:cNvPr>
              <p:cNvGrpSpPr/>
              <p:nvPr/>
            </p:nvGrpSpPr>
            <p:grpSpPr>
              <a:xfrm>
                <a:off x="3515061" y="1462246"/>
                <a:ext cx="1927442" cy="1682214"/>
                <a:chOff x="3425377" y="1595424"/>
                <a:chExt cx="1807671" cy="1682215"/>
              </a:xfrm>
            </p:grpSpPr>
            <p:pic>
              <p:nvPicPr>
                <p:cNvPr id="45" name="Graphic 44" descr="Customer review">
                  <a:extLst>
                    <a:ext uri="{FF2B5EF4-FFF2-40B4-BE49-F238E27FC236}">
                      <a16:creationId xmlns:a16="http://schemas.microsoft.com/office/drawing/2014/main" id="{F364118B-6D60-0CBE-2DAE-1B4FD90168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9636" y="1595424"/>
                  <a:ext cx="1127841" cy="1094195"/>
                </a:xfrm>
                <a:prstGeom prst="rect">
                  <a:avLst/>
                </a:prstGeom>
              </p:spPr>
            </p:pic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C4C0E05-61E8-5EBD-AC4D-481F28D867E4}"/>
                    </a:ext>
                  </a:extLst>
                </p:cNvPr>
                <p:cNvSpPr txBox="1"/>
                <p:nvPr/>
              </p:nvSpPr>
              <p:spPr>
                <a:xfrm>
                  <a:off x="3425377" y="2634525"/>
                  <a:ext cx="1807671" cy="6431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group discussion,</a:t>
                  </a:r>
                </a:p>
                <a:p>
                  <a:pPr algn="ctr"/>
                  <a:r>
                    <a:rPr lang="en-GB" sz="1200" dirty="0"/>
                    <a:t>feedback</a:t>
                  </a:r>
                  <a:endParaRPr lang="nl-NL" sz="1200" dirty="0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B57A3DA-1361-D02D-8DC5-CE4B138D0BC5}"/>
                  </a:ext>
                </a:extLst>
              </p:cNvPr>
              <p:cNvGrpSpPr/>
              <p:nvPr/>
            </p:nvGrpSpPr>
            <p:grpSpPr>
              <a:xfrm>
                <a:off x="6709325" y="1392449"/>
                <a:ext cx="1960290" cy="1650513"/>
                <a:chOff x="5647262" y="1282970"/>
                <a:chExt cx="1970782" cy="1892347"/>
              </a:xfrm>
            </p:grpSpPr>
            <p:pic>
              <p:nvPicPr>
                <p:cNvPr id="43" name="Graphic 42" descr="Monitor">
                  <a:extLst>
                    <a:ext uri="{FF2B5EF4-FFF2-40B4-BE49-F238E27FC236}">
                      <a16:creationId xmlns:a16="http://schemas.microsoft.com/office/drawing/2014/main" id="{219041F2-43B2-0407-D15A-F275BEEFA2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1283" y="1282970"/>
                  <a:ext cx="1173447" cy="1173446"/>
                </a:xfrm>
                <a:prstGeom prst="rect">
                  <a:avLst/>
                </a:prstGeom>
              </p:spPr>
            </p:pic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81A0A25-14A9-7BD0-9341-2E6C4491B25B}"/>
                    </a:ext>
                  </a:extLst>
                </p:cNvPr>
                <p:cNvSpPr txBox="1"/>
                <p:nvPr/>
              </p:nvSpPr>
              <p:spPr>
                <a:xfrm>
                  <a:off x="5647262" y="2437974"/>
                  <a:ext cx="1970782" cy="7373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submit corrected </a:t>
                  </a:r>
                </a:p>
                <a:p>
                  <a:pPr algn="ctr"/>
                  <a:r>
                    <a:rPr lang="en-GB" sz="1200" dirty="0"/>
                    <a:t>version</a:t>
                  </a:r>
                </a:p>
              </p:txBody>
            </p:sp>
          </p:grp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3E27D14-9820-93C8-B594-41224AF70B42}"/>
                </a:ext>
              </a:extLst>
            </p:cNvPr>
            <p:cNvSpPr/>
            <p:nvPr/>
          </p:nvSpPr>
          <p:spPr>
            <a:xfrm rot="16200000">
              <a:off x="-409327" y="4767785"/>
              <a:ext cx="1879846" cy="105167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Proof of the week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0216DE1-021C-65C5-4537-D00E27C7D6F0}"/>
              </a:ext>
            </a:extLst>
          </p:cNvPr>
          <p:cNvSpPr/>
          <p:nvPr/>
        </p:nvSpPr>
        <p:spPr>
          <a:xfrm rot="16200000">
            <a:off x="-182126" y="997242"/>
            <a:ext cx="1420594" cy="77063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Studying the material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B63E76D-52C0-C4DC-807D-690A1CB3D543}"/>
              </a:ext>
            </a:extLst>
          </p:cNvPr>
          <p:cNvCxnSpPr>
            <a:cxnSpLocks/>
          </p:cNvCxnSpPr>
          <p:nvPr/>
        </p:nvCxnSpPr>
        <p:spPr>
          <a:xfrm>
            <a:off x="2985863" y="700661"/>
            <a:ext cx="0" cy="418362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E34061-9F5B-18E1-DE69-F6F4E9A73AE3}"/>
              </a:ext>
            </a:extLst>
          </p:cNvPr>
          <p:cNvCxnSpPr>
            <a:cxnSpLocks/>
          </p:cNvCxnSpPr>
          <p:nvPr/>
        </p:nvCxnSpPr>
        <p:spPr>
          <a:xfrm>
            <a:off x="5087870" y="700661"/>
            <a:ext cx="0" cy="418362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673FF21E-1562-EB9D-3F0A-561A0356CEB5}"/>
              </a:ext>
            </a:extLst>
          </p:cNvPr>
          <p:cNvSpPr/>
          <p:nvPr/>
        </p:nvSpPr>
        <p:spPr>
          <a:xfrm rot="16200000">
            <a:off x="-178271" y="2383193"/>
            <a:ext cx="1399771" cy="80097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Practice exercises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627CCC2-CF7E-A2FA-AE98-8ED7A15FDFB6}"/>
              </a:ext>
            </a:extLst>
          </p:cNvPr>
          <p:cNvSpPr/>
          <p:nvPr/>
        </p:nvSpPr>
        <p:spPr>
          <a:xfrm>
            <a:off x="923893" y="61305"/>
            <a:ext cx="2068681" cy="63935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Preparation at home</a:t>
            </a:r>
          </a:p>
          <a:p>
            <a:pPr algn="ctr"/>
            <a:endParaRPr lang="LID4096" sz="1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DEDADC3-730C-FEEA-AD04-C589CEF76132}"/>
              </a:ext>
            </a:extLst>
          </p:cNvPr>
          <p:cNvSpPr/>
          <p:nvPr/>
        </p:nvSpPr>
        <p:spPr>
          <a:xfrm>
            <a:off x="2992574" y="61000"/>
            <a:ext cx="2100381" cy="64431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 the class</a:t>
            </a:r>
          </a:p>
          <a:p>
            <a:pPr algn="ctr"/>
            <a:endParaRPr lang="LID4096" sz="1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BF922E6-C33D-2B55-EA49-4C10B48B3E77}"/>
              </a:ext>
            </a:extLst>
          </p:cNvPr>
          <p:cNvSpPr/>
          <p:nvPr/>
        </p:nvSpPr>
        <p:spPr>
          <a:xfrm>
            <a:off x="5087870" y="61304"/>
            <a:ext cx="2008979" cy="63935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Mandatory submission,</a:t>
            </a:r>
          </a:p>
          <a:p>
            <a:pPr algn="ctr"/>
            <a:r>
              <a:rPr lang="en-US" sz="1200" dirty="0"/>
              <a:t>no grade</a:t>
            </a:r>
          </a:p>
          <a:p>
            <a:pPr algn="ctr"/>
            <a:endParaRPr lang="en-US" sz="1200" dirty="0"/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9A43E81C-BAD1-3ADE-D244-20EF4632D8F1}"/>
              </a:ext>
            </a:extLst>
          </p:cNvPr>
          <p:cNvSpPr/>
          <p:nvPr/>
        </p:nvSpPr>
        <p:spPr>
          <a:xfrm>
            <a:off x="1799739" y="464944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F52A661B-E513-ADB8-2D16-591B631E4167}"/>
              </a:ext>
            </a:extLst>
          </p:cNvPr>
          <p:cNvSpPr/>
          <p:nvPr/>
        </p:nvSpPr>
        <p:spPr>
          <a:xfrm>
            <a:off x="3899579" y="499855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D76C51FF-893E-0A8B-A1A0-DD60D2A7876E}"/>
              </a:ext>
            </a:extLst>
          </p:cNvPr>
          <p:cNvSpPr/>
          <p:nvPr/>
        </p:nvSpPr>
        <p:spPr>
          <a:xfrm>
            <a:off x="5929762" y="513259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pic>
        <p:nvPicPr>
          <p:cNvPr id="57" name="Graphic 56" descr="Question mark">
            <a:extLst>
              <a:ext uri="{FF2B5EF4-FFF2-40B4-BE49-F238E27FC236}">
                <a16:creationId xmlns:a16="http://schemas.microsoft.com/office/drawing/2014/main" id="{E89A80C9-75CF-FD22-CF9A-ED5D9755349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29642" y="2564520"/>
            <a:ext cx="314960" cy="288566"/>
          </a:xfrm>
          <a:prstGeom prst="rect">
            <a:avLst/>
          </a:prstGeom>
        </p:spPr>
      </p:pic>
      <p:sp>
        <p:nvSpPr>
          <p:cNvPr id="58" name="Arrow: Chevron 57">
            <a:extLst>
              <a:ext uri="{FF2B5EF4-FFF2-40B4-BE49-F238E27FC236}">
                <a16:creationId xmlns:a16="http://schemas.microsoft.com/office/drawing/2014/main" id="{9ED37528-75B4-4AB9-2164-53D207B49053}"/>
              </a:ext>
            </a:extLst>
          </p:cNvPr>
          <p:cNvSpPr/>
          <p:nvPr/>
        </p:nvSpPr>
        <p:spPr>
          <a:xfrm>
            <a:off x="7152968" y="1768915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5C402F1E-C25A-7D8D-E24A-0E7B7AACE702}"/>
              </a:ext>
            </a:extLst>
          </p:cNvPr>
          <p:cNvSpPr/>
          <p:nvPr/>
        </p:nvSpPr>
        <p:spPr>
          <a:xfrm>
            <a:off x="7172637" y="2895500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4996A85-CAE4-BBAE-DAF6-579C98EC61A5}"/>
              </a:ext>
            </a:extLst>
          </p:cNvPr>
          <p:cNvSpPr/>
          <p:nvPr/>
        </p:nvSpPr>
        <p:spPr>
          <a:xfrm>
            <a:off x="3046143" y="426826"/>
            <a:ext cx="1980838" cy="1757435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9650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066EC0-0B3E-2FAC-DC54-56788AE24A08}"/>
              </a:ext>
            </a:extLst>
          </p:cNvPr>
          <p:cNvGrpSpPr/>
          <p:nvPr/>
        </p:nvGrpSpPr>
        <p:grpSpPr>
          <a:xfrm>
            <a:off x="460507" y="320457"/>
            <a:ext cx="1410271" cy="1235324"/>
            <a:chOff x="4362564" y="1487045"/>
            <a:chExt cx="1612620" cy="129063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F2AA71B-81CB-005A-0421-90913A277AA7}"/>
                </a:ext>
              </a:extLst>
            </p:cNvPr>
            <p:cNvGrpSpPr/>
            <p:nvPr/>
          </p:nvGrpSpPr>
          <p:grpSpPr>
            <a:xfrm>
              <a:off x="4362564" y="1487045"/>
              <a:ext cx="1518908" cy="1013801"/>
              <a:chOff x="9616089" y="1875747"/>
              <a:chExt cx="2350377" cy="1724142"/>
            </a:xfrm>
          </p:grpSpPr>
          <p:pic>
            <p:nvPicPr>
              <p:cNvPr id="5" name="Graphic 4" descr="Customer review">
                <a:extLst>
                  <a:ext uri="{FF2B5EF4-FFF2-40B4-BE49-F238E27FC236}">
                    <a16:creationId xmlns:a16="http://schemas.microsoft.com/office/drawing/2014/main" id="{83282C6C-239A-1166-3618-24C994469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859277" y="2492701"/>
                <a:ext cx="1107189" cy="1107188"/>
              </a:xfrm>
              <a:prstGeom prst="rect">
                <a:avLst/>
              </a:prstGeom>
            </p:spPr>
          </p:pic>
          <p:pic>
            <p:nvPicPr>
              <p:cNvPr id="6" name="Graphic 5" descr="Teacher">
                <a:extLst>
                  <a:ext uri="{FF2B5EF4-FFF2-40B4-BE49-F238E27FC236}">
                    <a16:creationId xmlns:a16="http://schemas.microsoft.com/office/drawing/2014/main" id="{90C71256-9B3E-999A-028D-1B7C20C16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616089" y="1875747"/>
                <a:ext cx="1206358" cy="1206357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CE7B0BE-15FC-FA7C-DF4B-3D7532F27354}"/>
                </a:ext>
              </a:extLst>
            </p:cNvPr>
            <p:cNvSpPr txBox="1"/>
            <p:nvPr/>
          </p:nvSpPr>
          <p:spPr>
            <a:xfrm>
              <a:off x="4388755" y="2488279"/>
              <a:ext cx="1586429" cy="289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interactive lectorial</a:t>
              </a:r>
              <a:endParaRPr lang="nl-NL" sz="120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68980CB-BFA9-49BC-492C-82D1FB29B9A2}"/>
              </a:ext>
            </a:extLst>
          </p:cNvPr>
          <p:cNvSpPr/>
          <p:nvPr/>
        </p:nvSpPr>
        <p:spPr>
          <a:xfrm>
            <a:off x="361950" y="320457"/>
            <a:ext cx="1600200" cy="133689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D3B9C2-3F6E-56D3-F1E1-065D33F1A74E}"/>
              </a:ext>
            </a:extLst>
          </p:cNvPr>
          <p:cNvGrpSpPr/>
          <p:nvPr/>
        </p:nvGrpSpPr>
        <p:grpSpPr>
          <a:xfrm>
            <a:off x="109035" y="2539893"/>
            <a:ext cx="2388633" cy="1477328"/>
            <a:chOff x="335963" y="2542681"/>
            <a:chExt cx="2388633" cy="14773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FEF624-A946-8900-3AAB-B1DE112D8BAD}"/>
                </a:ext>
              </a:extLst>
            </p:cNvPr>
            <p:cNvSpPr txBox="1"/>
            <p:nvPr/>
          </p:nvSpPr>
          <p:spPr>
            <a:xfrm>
              <a:off x="335963" y="2542681"/>
              <a:ext cx="2388633" cy="1477328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Very brief recap of the main definitions and statements</a:t>
              </a:r>
            </a:p>
            <a:p>
              <a:pPr algn="ctr"/>
              <a:endParaRPr lang="en-US" sz="1800" dirty="0"/>
            </a:p>
            <a:p>
              <a:pPr algn="ctr"/>
              <a:endParaRPr lang="en-NL" sz="1800" dirty="0"/>
            </a:p>
          </p:txBody>
        </p:sp>
        <p:pic>
          <p:nvPicPr>
            <p:cNvPr id="9" name="Graphic 8" descr="Teacher">
              <a:extLst>
                <a:ext uri="{FF2B5EF4-FFF2-40B4-BE49-F238E27FC236}">
                  <a16:creationId xmlns:a16="http://schemas.microsoft.com/office/drawing/2014/main" id="{D6D8C59B-B473-77D3-23DA-178D805F7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26272" y="3397168"/>
              <a:ext cx="608013" cy="605489"/>
            </a:xfrm>
            <a:prstGeom prst="rect">
              <a:avLst/>
            </a:prstGeom>
          </p:spPr>
        </p:pic>
      </p:grp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93B725C3-9B1C-8AA4-5D92-6D072BF598BA}"/>
              </a:ext>
            </a:extLst>
          </p:cNvPr>
          <p:cNvSpPr/>
          <p:nvPr/>
        </p:nvSpPr>
        <p:spPr>
          <a:xfrm>
            <a:off x="2586612" y="2863009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38B198-7C77-DAD6-EC82-42B6AABCC5FC}"/>
              </a:ext>
            </a:extLst>
          </p:cNvPr>
          <p:cNvGrpSpPr/>
          <p:nvPr/>
        </p:nvGrpSpPr>
        <p:grpSpPr>
          <a:xfrm>
            <a:off x="3093080" y="2539893"/>
            <a:ext cx="2712037" cy="1477328"/>
            <a:chOff x="3417892" y="2958460"/>
            <a:chExt cx="2712037" cy="1477328"/>
          </a:xfrm>
        </p:grpSpPr>
        <p:pic>
          <p:nvPicPr>
            <p:cNvPr id="15" name="Graphic 14" descr="Customer review">
              <a:extLst>
                <a:ext uri="{FF2B5EF4-FFF2-40B4-BE49-F238E27FC236}">
                  <a16:creationId xmlns:a16="http://schemas.microsoft.com/office/drawing/2014/main" id="{83F4F2DA-EBA1-F3EA-6747-BB96D249E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32119" y="3870694"/>
              <a:ext cx="526062" cy="523877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B475432-6500-8438-7BD0-3C44DC79DBC3}"/>
                </a:ext>
              </a:extLst>
            </p:cNvPr>
            <p:cNvGrpSpPr/>
            <p:nvPr/>
          </p:nvGrpSpPr>
          <p:grpSpPr>
            <a:xfrm>
              <a:off x="3417892" y="2958460"/>
              <a:ext cx="2712037" cy="1477328"/>
              <a:chOff x="3586578" y="2522541"/>
              <a:chExt cx="2712037" cy="147732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73F534-87FC-5042-6D96-1F158144EC5E}"/>
                  </a:ext>
                </a:extLst>
              </p:cNvPr>
              <p:cNvSpPr txBox="1"/>
              <p:nvPr/>
            </p:nvSpPr>
            <p:spPr>
              <a:xfrm>
                <a:off x="3586578" y="2522541"/>
                <a:ext cx="2712037" cy="1477328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/>
                  <a:t>Online questions as in Exam part 1. No grade.</a:t>
                </a:r>
              </a:p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  <a:p>
                <a:pPr algn="ctr"/>
                <a:endParaRPr lang="en-NL" sz="1800" dirty="0"/>
              </a:p>
            </p:txBody>
          </p:sp>
          <p:pic>
            <p:nvPicPr>
              <p:cNvPr id="16" name="Graphic 15" descr="Monitor">
                <a:extLst>
                  <a:ext uri="{FF2B5EF4-FFF2-40B4-BE49-F238E27FC236}">
                    <a16:creationId xmlns:a16="http://schemas.microsoft.com/office/drawing/2014/main" id="{85514B60-2C02-4DC9-1EFE-FDB60288B2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893012" y="3358577"/>
                <a:ext cx="654964" cy="600075"/>
              </a:xfrm>
              <a:prstGeom prst="rect">
                <a:avLst/>
              </a:prstGeom>
            </p:spPr>
          </p:pic>
          <p:pic>
            <p:nvPicPr>
              <p:cNvPr id="17" name="Graphic 16" descr="Question mark">
                <a:extLst>
                  <a:ext uri="{FF2B5EF4-FFF2-40B4-BE49-F238E27FC236}">
                    <a16:creationId xmlns:a16="http://schemas.microsoft.com/office/drawing/2014/main" id="{2A459A97-D3F2-81DA-7540-DB9944C75D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048897" y="3492463"/>
                <a:ext cx="314960" cy="288566"/>
              </a:xfrm>
              <a:prstGeom prst="rect">
                <a:avLst/>
              </a:prstGeom>
            </p:spPr>
          </p:pic>
        </p:grpSp>
      </p:grp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0C52912-9D16-E3BF-672E-2C45BAE93824}"/>
              </a:ext>
            </a:extLst>
          </p:cNvPr>
          <p:cNvSpPr/>
          <p:nvPr/>
        </p:nvSpPr>
        <p:spPr>
          <a:xfrm>
            <a:off x="5938657" y="2858493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5A6A4C-B6C7-B065-4B26-38BC0FD9EA20}"/>
              </a:ext>
            </a:extLst>
          </p:cNvPr>
          <p:cNvGrpSpPr/>
          <p:nvPr/>
        </p:nvGrpSpPr>
        <p:grpSpPr>
          <a:xfrm>
            <a:off x="6445125" y="2539893"/>
            <a:ext cx="2589840" cy="1477328"/>
            <a:chOff x="304529" y="2086326"/>
            <a:chExt cx="2666127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59677C-2429-398F-1F1C-17123E3E7C97}"/>
                </a:ext>
              </a:extLst>
            </p:cNvPr>
            <p:cNvSpPr txBox="1"/>
            <p:nvPr/>
          </p:nvSpPr>
          <p:spPr>
            <a:xfrm>
              <a:off x="304529" y="2086326"/>
              <a:ext cx="2666127" cy="1477328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Feedback on the answers and the errors</a:t>
              </a:r>
            </a:p>
            <a:p>
              <a:pPr algn="ctr"/>
              <a:endParaRPr lang="en-US" sz="1800" dirty="0"/>
            </a:p>
            <a:p>
              <a:pPr algn="ctr"/>
              <a:endParaRPr lang="en-US" sz="1800" dirty="0"/>
            </a:p>
            <a:p>
              <a:pPr algn="ctr"/>
              <a:endParaRPr lang="en-NL" sz="1800" dirty="0"/>
            </a:p>
          </p:txBody>
        </p:sp>
        <p:pic>
          <p:nvPicPr>
            <p:cNvPr id="22" name="Graphic 21" descr="Teacher">
              <a:extLst>
                <a:ext uri="{FF2B5EF4-FFF2-40B4-BE49-F238E27FC236}">
                  <a16:creationId xmlns:a16="http://schemas.microsoft.com/office/drawing/2014/main" id="{6545DBA9-F354-7D07-8226-3579036F8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56540" y="2937793"/>
              <a:ext cx="608013" cy="605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213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1F62DF9-B139-0CEC-0C17-33D6212E4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40" y="619479"/>
            <a:ext cx="7916276" cy="3942996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D9BBB22C-AD00-C2D8-40EA-5EC989924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58" y="2476500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2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7A926-3B8E-FAB7-E856-CFAE2D244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2FE86F-87C8-1AF9-E121-AC8EC9D63999}"/>
              </a:ext>
            </a:extLst>
          </p:cNvPr>
          <p:cNvSpPr/>
          <p:nvPr/>
        </p:nvSpPr>
        <p:spPr>
          <a:xfrm>
            <a:off x="893150" y="680144"/>
            <a:ext cx="6175266" cy="140982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8BB7BA-0DB0-EBE2-CB4D-377EE319D168}"/>
              </a:ext>
            </a:extLst>
          </p:cNvPr>
          <p:cNvGrpSpPr/>
          <p:nvPr/>
        </p:nvGrpSpPr>
        <p:grpSpPr>
          <a:xfrm>
            <a:off x="1249656" y="683915"/>
            <a:ext cx="1707775" cy="1327376"/>
            <a:chOff x="952845" y="1081575"/>
            <a:chExt cx="1892628" cy="1282142"/>
          </a:xfrm>
        </p:grpSpPr>
        <p:pic>
          <p:nvPicPr>
            <p:cNvPr id="4" name="Graphic 3" descr="Presentation with media">
              <a:extLst>
                <a:ext uri="{FF2B5EF4-FFF2-40B4-BE49-F238E27FC236}">
                  <a16:creationId xmlns:a16="http://schemas.microsoft.com/office/drawing/2014/main" id="{E7DB5420-EE2E-5C1B-BD8F-CE80EACE6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6185" y="1081575"/>
              <a:ext cx="914400" cy="914400"/>
            </a:xfrm>
            <a:prstGeom prst="rect">
              <a:avLst/>
            </a:prstGeom>
          </p:spPr>
        </p:pic>
        <p:pic>
          <p:nvPicPr>
            <p:cNvPr id="5" name="Graphic 4" descr="Open book">
              <a:extLst>
                <a:ext uri="{FF2B5EF4-FFF2-40B4-BE49-F238E27FC236}">
                  <a16:creationId xmlns:a16="http://schemas.microsoft.com/office/drawing/2014/main" id="{5819289B-9C3D-6940-175E-514697418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7221" y="1084281"/>
              <a:ext cx="828957" cy="82895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DE1FBE-AC3A-0035-38DE-E57F4CAF182C}"/>
                </a:ext>
              </a:extLst>
            </p:cNvPr>
            <p:cNvSpPr txBox="1"/>
            <p:nvPr/>
          </p:nvSpPr>
          <p:spPr>
            <a:xfrm>
              <a:off x="952845" y="1917784"/>
              <a:ext cx="1892628" cy="445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Interactive videos, textbook</a:t>
              </a:r>
              <a:endParaRPr lang="nl-NL" sz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ABF70DF-CF8E-6306-F7FD-8F4AEDFC4D13}"/>
              </a:ext>
            </a:extLst>
          </p:cNvPr>
          <p:cNvGrpSpPr/>
          <p:nvPr/>
        </p:nvGrpSpPr>
        <p:grpSpPr>
          <a:xfrm>
            <a:off x="3194182" y="720507"/>
            <a:ext cx="1410271" cy="1235324"/>
            <a:chOff x="4362564" y="1487045"/>
            <a:chExt cx="1612620" cy="12906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126D013-1901-F617-E349-158A6CDBBC56}"/>
                </a:ext>
              </a:extLst>
            </p:cNvPr>
            <p:cNvGrpSpPr/>
            <p:nvPr/>
          </p:nvGrpSpPr>
          <p:grpSpPr>
            <a:xfrm>
              <a:off x="4362564" y="1487045"/>
              <a:ext cx="1518908" cy="1013801"/>
              <a:chOff x="9616089" y="1875747"/>
              <a:chExt cx="2350377" cy="1724142"/>
            </a:xfrm>
          </p:grpSpPr>
          <p:pic>
            <p:nvPicPr>
              <p:cNvPr id="10" name="Graphic 9" descr="Customer review">
                <a:extLst>
                  <a:ext uri="{FF2B5EF4-FFF2-40B4-BE49-F238E27FC236}">
                    <a16:creationId xmlns:a16="http://schemas.microsoft.com/office/drawing/2014/main" id="{88CCCA81-E280-A316-C4C6-13B7F3F7A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859277" y="2492701"/>
                <a:ext cx="1107189" cy="1107188"/>
              </a:xfrm>
              <a:prstGeom prst="rect">
                <a:avLst/>
              </a:prstGeom>
            </p:spPr>
          </p:pic>
          <p:pic>
            <p:nvPicPr>
              <p:cNvPr id="11" name="Graphic 10" descr="Teacher">
                <a:extLst>
                  <a:ext uri="{FF2B5EF4-FFF2-40B4-BE49-F238E27FC236}">
                    <a16:creationId xmlns:a16="http://schemas.microsoft.com/office/drawing/2014/main" id="{92812797-6CF9-E6F8-D1A1-63774719C3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616089" y="1875747"/>
                <a:ext cx="1206358" cy="1206357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7D9D85-9C8C-B0E2-6630-AE248948040A}"/>
                </a:ext>
              </a:extLst>
            </p:cNvPr>
            <p:cNvSpPr txBox="1"/>
            <p:nvPr/>
          </p:nvSpPr>
          <p:spPr>
            <a:xfrm>
              <a:off x="4388755" y="2488279"/>
              <a:ext cx="1586429" cy="289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interactive lectorial</a:t>
              </a:r>
              <a:endParaRPr lang="nl-NL" sz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19BE59-407F-EEE8-9FFA-C35DDDEE4BBA}"/>
              </a:ext>
            </a:extLst>
          </p:cNvPr>
          <p:cNvGrpSpPr/>
          <p:nvPr/>
        </p:nvGrpSpPr>
        <p:grpSpPr>
          <a:xfrm>
            <a:off x="5361599" y="852105"/>
            <a:ext cx="1498415" cy="1159185"/>
            <a:chOff x="5994893" y="520422"/>
            <a:chExt cx="2296774" cy="18513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99D41CA-0032-34A8-7796-81CCA1062AC4}"/>
                </a:ext>
              </a:extLst>
            </p:cNvPr>
            <p:cNvGrpSpPr/>
            <p:nvPr/>
          </p:nvGrpSpPr>
          <p:grpSpPr>
            <a:xfrm>
              <a:off x="6568693" y="520422"/>
              <a:ext cx="1173447" cy="1173446"/>
              <a:chOff x="6722408" y="802987"/>
              <a:chExt cx="1173447" cy="1173446"/>
            </a:xfrm>
          </p:grpSpPr>
          <p:pic>
            <p:nvPicPr>
              <p:cNvPr id="15" name="Graphic 14" descr="Monitor">
                <a:extLst>
                  <a:ext uri="{FF2B5EF4-FFF2-40B4-BE49-F238E27FC236}">
                    <a16:creationId xmlns:a16="http://schemas.microsoft.com/office/drawing/2014/main" id="{FBB6420E-F342-D5FC-9081-E7E5B362B9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722408" y="802987"/>
                <a:ext cx="1173447" cy="1173446"/>
              </a:xfrm>
              <a:prstGeom prst="rect">
                <a:avLst/>
              </a:prstGeom>
            </p:spPr>
          </p:pic>
          <p:pic>
            <p:nvPicPr>
              <p:cNvPr id="16" name="Graphic 15" descr="Question mark">
                <a:extLst>
                  <a:ext uri="{FF2B5EF4-FFF2-40B4-BE49-F238E27FC236}">
                    <a16:creationId xmlns:a16="http://schemas.microsoft.com/office/drawing/2014/main" id="{B1B4BAAB-8B0F-8021-6817-E11DAE9475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078691" y="1095235"/>
                <a:ext cx="460880" cy="460882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ACBDEB-DD69-39CC-F31A-FD6C69A55FA6}"/>
                </a:ext>
              </a:extLst>
            </p:cNvPr>
            <p:cNvSpPr txBox="1"/>
            <p:nvPr/>
          </p:nvSpPr>
          <p:spPr>
            <a:xfrm>
              <a:off x="5994893" y="1634458"/>
              <a:ext cx="2296774" cy="73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online homework quiz</a:t>
              </a:r>
            </a:p>
          </p:txBody>
        </p:sp>
      </p:grpSp>
      <p:pic>
        <p:nvPicPr>
          <p:cNvPr id="17" name="Graphic 16" descr="Document">
            <a:extLst>
              <a:ext uri="{FF2B5EF4-FFF2-40B4-BE49-F238E27FC236}">
                <a16:creationId xmlns:a16="http://schemas.microsoft.com/office/drawing/2014/main" id="{88A91A5F-AFC9-4E0E-9A26-854E94D6D8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30583" y="3651604"/>
            <a:ext cx="788755" cy="863275"/>
          </a:xfrm>
          <a:prstGeom prst="rect">
            <a:avLst/>
          </a:prstGeom>
        </p:spPr>
      </p:pic>
      <p:pic>
        <p:nvPicPr>
          <p:cNvPr id="18" name="Graphic 17" descr="Document">
            <a:extLst>
              <a:ext uri="{FF2B5EF4-FFF2-40B4-BE49-F238E27FC236}">
                <a16:creationId xmlns:a16="http://schemas.microsoft.com/office/drawing/2014/main" id="{0D9EB930-29D3-DD33-86E9-A83775DE26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28311" y="3717651"/>
            <a:ext cx="300678" cy="32908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16A25FB-70EA-56E8-0D2B-C2396C3C65BF}"/>
              </a:ext>
            </a:extLst>
          </p:cNvPr>
          <p:cNvGrpSpPr/>
          <p:nvPr/>
        </p:nvGrpSpPr>
        <p:grpSpPr>
          <a:xfrm>
            <a:off x="7699369" y="3045233"/>
            <a:ext cx="1161922" cy="1081296"/>
            <a:chOff x="274328" y="3757877"/>
            <a:chExt cx="2051951" cy="1563046"/>
          </a:xfrm>
        </p:grpSpPr>
        <p:pic>
          <p:nvPicPr>
            <p:cNvPr id="20" name="Graphic 19" descr="Document">
              <a:extLst>
                <a:ext uri="{FF2B5EF4-FFF2-40B4-BE49-F238E27FC236}">
                  <a16:creationId xmlns:a16="http://schemas.microsoft.com/office/drawing/2014/main" id="{07F0C863-09C5-26D9-E51C-DF5D67343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89126" y="3757877"/>
              <a:ext cx="1116810" cy="111681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8E4FC8-7F86-25E4-4A17-F4FE09385D87}"/>
                </a:ext>
              </a:extLst>
            </p:cNvPr>
            <p:cNvSpPr txBox="1"/>
            <p:nvPr/>
          </p:nvSpPr>
          <p:spPr>
            <a:xfrm>
              <a:off x="274328" y="4920513"/>
              <a:ext cx="2051951" cy="40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Exam part 2</a:t>
              </a:r>
              <a:endParaRPr lang="nl-NL" sz="1200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4325F3E-1454-279C-1C58-FCBBFBEC8E9C}"/>
              </a:ext>
            </a:extLst>
          </p:cNvPr>
          <p:cNvSpPr/>
          <p:nvPr/>
        </p:nvSpPr>
        <p:spPr>
          <a:xfrm>
            <a:off x="7680364" y="2924188"/>
            <a:ext cx="1240106" cy="1266981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3F258D-5320-3EB3-5651-1290C623BE3F}"/>
              </a:ext>
            </a:extLst>
          </p:cNvPr>
          <p:cNvGrpSpPr/>
          <p:nvPr/>
        </p:nvGrpSpPr>
        <p:grpSpPr>
          <a:xfrm>
            <a:off x="7680365" y="1354715"/>
            <a:ext cx="1240104" cy="1266982"/>
            <a:chOff x="6150194" y="1872640"/>
            <a:chExt cx="1814638" cy="202354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1D7FC4D-F2B5-CC2B-443D-12ACD19520E8}"/>
                </a:ext>
              </a:extLst>
            </p:cNvPr>
            <p:cNvGrpSpPr/>
            <p:nvPr/>
          </p:nvGrpSpPr>
          <p:grpSpPr>
            <a:xfrm>
              <a:off x="6458899" y="2098586"/>
              <a:ext cx="1173447" cy="1173446"/>
              <a:chOff x="6612614" y="2381151"/>
              <a:chExt cx="1173447" cy="1173446"/>
            </a:xfrm>
          </p:grpSpPr>
          <p:pic>
            <p:nvPicPr>
              <p:cNvPr id="27" name="Graphic 26" descr="Monitor">
                <a:extLst>
                  <a:ext uri="{FF2B5EF4-FFF2-40B4-BE49-F238E27FC236}">
                    <a16:creationId xmlns:a16="http://schemas.microsoft.com/office/drawing/2014/main" id="{4428EADF-8DAF-1B59-6B7C-022DBA4A78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612614" y="2381151"/>
                <a:ext cx="1173447" cy="1173446"/>
              </a:xfrm>
              <a:prstGeom prst="rect">
                <a:avLst/>
              </a:prstGeom>
            </p:spPr>
          </p:pic>
          <p:pic>
            <p:nvPicPr>
              <p:cNvPr id="28" name="Graphic 27" descr="Question mark">
                <a:extLst>
                  <a:ext uri="{FF2B5EF4-FFF2-40B4-BE49-F238E27FC236}">
                    <a16:creationId xmlns:a16="http://schemas.microsoft.com/office/drawing/2014/main" id="{AD6BA871-5E8A-62E5-64A5-7157E10598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968899" y="2693756"/>
                <a:ext cx="460880" cy="460881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42E575-AA09-BD9D-BED4-41C003387D4B}"/>
                </a:ext>
              </a:extLst>
            </p:cNvPr>
            <p:cNvSpPr txBox="1"/>
            <p:nvPr/>
          </p:nvSpPr>
          <p:spPr>
            <a:xfrm>
              <a:off x="6387621" y="3289927"/>
              <a:ext cx="1359268" cy="442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Exam part 1</a:t>
              </a:r>
              <a:endParaRPr lang="nl-NL" sz="1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2D1D59-16D6-29A1-350C-ECF928C00C35}"/>
                </a:ext>
              </a:extLst>
            </p:cNvPr>
            <p:cNvSpPr/>
            <p:nvPr/>
          </p:nvSpPr>
          <p:spPr>
            <a:xfrm>
              <a:off x="6150194" y="1872640"/>
              <a:ext cx="1814638" cy="2023547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192241C6-CAC5-7ED5-94A1-C7C14BE62DC8}"/>
              </a:ext>
            </a:extLst>
          </p:cNvPr>
          <p:cNvSpPr/>
          <p:nvPr/>
        </p:nvSpPr>
        <p:spPr>
          <a:xfrm>
            <a:off x="902680" y="2105226"/>
            <a:ext cx="4200900" cy="13519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94C4EF-8D78-2374-75C3-B9F8CF899960}"/>
              </a:ext>
            </a:extLst>
          </p:cNvPr>
          <p:cNvSpPr txBox="1"/>
          <p:nvPr/>
        </p:nvSpPr>
        <p:spPr>
          <a:xfrm>
            <a:off x="862620" y="3079472"/>
            <a:ext cx="212995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Practice exercises</a:t>
            </a:r>
            <a:endParaRPr lang="nl-NL" sz="1200" dirty="0"/>
          </a:p>
        </p:txBody>
      </p:sp>
      <p:sp>
        <p:nvSpPr>
          <p:cNvPr id="31" name="Graphic 17" descr="Monitor">
            <a:extLst>
              <a:ext uri="{FF2B5EF4-FFF2-40B4-BE49-F238E27FC236}">
                <a16:creationId xmlns:a16="http://schemas.microsoft.com/office/drawing/2014/main" id="{7917B671-A0D3-2EC4-42BB-0CFC8EFA9D43}"/>
              </a:ext>
            </a:extLst>
          </p:cNvPr>
          <p:cNvSpPr/>
          <p:nvPr/>
        </p:nvSpPr>
        <p:spPr>
          <a:xfrm>
            <a:off x="1255158" y="2487679"/>
            <a:ext cx="637964" cy="520424"/>
          </a:xfrm>
          <a:custGeom>
            <a:avLst/>
            <a:gdLst>
              <a:gd name="connsiteX0" fmla="*/ 674788 w 729500"/>
              <a:gd name="connsiteY0" fmla="*/ 399798 h 543725"/>
              <a:gd name="connsiteX1" fmla="*/ 54713 w 729500"/>
              <a:gd name="connsiteY1" fmla="*/ 399798 h 543725"/>
              <a:gd name="connsiteX2" fmla="*/ 54713 w 729500"/>
              <a:gd name="connsiteY2" fmla="*/ 47976 h 543725"/>
              <a:gd name="connsiteX3" fmla="*/ 674788 w 729500"/>
              <a:gd name="connsiteY3" fmla="*/ 47976 h 543725"/>
              <a:gd name="connsiteX4" fmla="*/ 674788 w 729500"/>
              <a:gd name="connsiteY4" fmla="*/ 399798 h 543725"/>
              <a:gd name="connsiteX5" fmla="*/ 693025 w 729500"/>
              <a:gd name="connsiteY5" fmla="*/ 0 h 543725"/>
              <a:gd name="connsiteX6" fmla="*/ 36475 w 729500"/>
              <a:gd name="connsiteY6" fmla="*/ 0 h 543725"/>
              <a:gd name="connsiteX7" fmla="*/ 0 w 729500"/>
              <a:gd name="connsiteY7" fmla="*/ 31984 h 543725"/>
              <a:gd name="connsiteX8" fmla="*/ 0 w 729500"/>
              <a:gd name="connsiteY8" fmla="*/ 415790 h 543725"/>
              <a:gd name="connsiteX9" fmla="*/ 36475 w 729500"/>
              <a:gd name="connsiteY9" fmla="*/ 447774 h 543725"/>
              <a:gd name="connsiteX10" fmla="*/ 291800 w 729500"/>
              <a:gd name="connsiteY10" fmla="*/ 447774 h 543725"/>
              <a:gd name="connsiteX11" fmla="*/ 291800 w 729500"/>
              <a:gd name="connsiteY11" fmla="*/ 495750 h 543725"/>
              <a:gd name="connsiteX12" fmla="*/ 200613 w 729500"/>
              <a:gd name="connsiteY12" fmla="*/ 495750 h 543725"/>
              <a:gd name="connsiteX13" fmla="*/ 200613 w 729500"/>
              <a:gd name="connsiteY13" fmla="*/ 543726 h 543725"/>
              <a:gd name="connsiteX14" fmla="*/ 528888 w 729500"/>
              <a:gd name="connsiteY14" fmla="*/ 543726 h 543725"/>
              <a:gd name="connsiteX15" fmla="*/ 528888 w 729500"/>
              <a:gd name="connsiteY15" fmla="*/ 495750 h 543725"/>
              <a:gd name="connsiteX16" fmla="*/ 437700 w 729500"/>
              <a:gd name="connsiteY16" fmla="*/ 495750 h 543725"/>
              <a:gd name="connsiteX17" fmla="*/ 437700 w 729500"/>
              <a:gd name="connsiteY17" fmla="*/ 447774 h 543725"/>
              <a:gd name="connsiteX18" fmla="*/ 693025 w 729500"/>
              <a:gd name="connsiteY18" fmla="*/ 447774 h 543725"/>
              <a:gd name="connsiteX19" fmla="*/ 729500 w 729500"/>
              <a:gd name="connsiteY19" fmla="*/ 415790 h 543725"/>
              <a:gd name="connsiteX20" fmla="*/ 729500 w 729500"/>
              <a:gd name="connsiteY20" fmla="*/ 31984 h 543725"/>
              <a:gd name="connsiteX21" fmla="*/ 693025 w 729500"/>
              <a:gd name="connsiteY21" fmla="*/ 0 h 54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9500" h="543725">
                <a:moveTo>
                  <a:pt x="674788" y="399798"/>
                </a:moveTo>
                <a:lnTo>
                  <a:pt x="54713" y="399798"/>
                </a:lnTo>
                <a:lnTo>
                  <a:pt x="54713" y="47976"/>
                </a:lnTo>
                <a:lnTo>
                  <a:pt x="674788" y="47976"/>
                </a:lnTo>
                <a:lnTo>
                  <a:pt x="674788" y="399798"/>
                </a:lnTo>
                <a:close/>
                <a:moveTo>
                  <a:pt x="693025" y="0"/>
                </a:moveTo>
                <a:lnTo>
                  <a:pt x="36475" y="0"/>
                </a:lnTo>
                <a:cubicBezTo>
                  <a:pt x="16414" y="0"/>
                  <a:pt x="0" y="14393"/>
                  <a:pt x="0" y="31984"/>
                </a:cubicBezTo>
                <a:lnTo>
                  <a:pt x="0" y="415790"/>
                </a:lnTo>
                <a:cubicBezTo>
                  <a:pt x="0" y="433381"/>
                  <a:pt x="16414" y="447774"/>
                  <a:pt x="36475" y="447774"/>
                </a:cubicBezTo>
                <a:lnTo>
                  <a:pt x="291800" y="447774"/>
                </a:lnTo>
                <a:lnTo>
                  <a:pt x="291800" y="495750"/>
                </a:lnTo>
                <a:lnTo>
                  <a:pt x="200613" y="495750"/>
                </a:lnTo>
                <a:lnTo>
                  <a:pt x="200613" y="543726"/>
                </a:lnTo>
                <a:lnTo>
                  <a:pt x="528888" y="543726"/>
                </a:lnTo>
                <a:lnTo>
                  <a:pt x="528888" y="495750"/>
                </a:lnTo>
                <a:lnTo>
                  <a:pt x="437700" y="495750"/>
                </a:lnTo>
                <a:lnTo>
                  <a:pt x="437700" y="447774"/>
                </a:lnTo>
                <a:lnTo>
                  <a:pt x="693025" y="447774"/>
                </a:lnTo>
                <a:cubicBezTo>
                  <a:pt x="713086" y="447774"/>
                  <a:pt x="729500" y="433381"/>
                  <a:pt x="729500" y="415790"/>
                </a:cubicBezTo>
                <a:lnTo>
                  <a:pt x="729500" y="31984"/>
                </a:lnTo>
                <a:cubicBezTo>
                  <a:pt x="729500" y="14393"/>
                  <a:pt x="713086" y="0"/>
                  <a:pt x="693025" y="0"/>
                </a:cubicBezTo>
                <a:close/>
              </a:path>
            </a:pathLst>
          </a:custGeom>
          <a:solidFill>
            <a:srgbClr val="000000"/>
          </a:solidFill>
          <a:ln w="902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2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206EF8-CD15-70DD-7AAA-48E9F72502DA}"/>
              </a:ext>
            </a:extLst>
          </p:cNvPr>
          <p:cNvGrpSpPr/>
          <p:nvPr/>
        </p:nvGrpSpPr>
        <p:grpSpPr>
          <a:xfrm>
            <a:off x="3069087" y="2210891"/>
            <a:ext cx="1707775" cy="1126351"/>
            <a:chOff x="5225903" y="3046378"/>
            <a:chExt cx="1952809" cy="117678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ED9611-19CB-49BF-65B5-EB4681EF870A}"/>
                </a:ext>
              </a:extLst>
            </p:cNvPr>
            <p:cNvSpPr txBox="1"/>
            <p:nvPr/>
          </p:nvSpPr>
          <p:spPr>
            <a:xfrm>
              <a:off x="5225903" y="3933760"/>
              <a:ext cx="1952809" cy="289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Tutorials</a:t>
              </a:r>
              <a:endParaRPr lang="nl-NL" sz="1200" dirty="0"/>
            </a:p>
          </p:txBody>
        </p:sp>
        <p:pic>
          <p:nvPicPr>
            <p:cNvPr id="34" name="Graphic 33" descr="Questions with solid fill">
              <a:extLst>
                <a:ext uri="{FF2B5EF4-FFF2-40B4-BE49-F238E27FC236}">
                  <a16:creationId xmlns:a16="http://schemas.microsoft.com/office/drawing/2014/main" id="{D45E710A-D0E6-13D7-D618-50BDFC81C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49646" y="3046378"/>
              <a:ext cx="914400" cy="914400"/>
            </a:xfrm>
            <a:prstGeom prst="rect">
              <a:avLst/>
            </a:prstGeom>
          </p:spPr>
        </p:pic>
      </p:grpSp>
      <p:pic>
        <p:nvPicPr>
          <p:cNvPr id="35" name="Graphic 34" descr="Document">
            <a:extLst>
              <a:ext uri="{FF2B5EF4-FFF2-40B4-BE49-F238E27FC236}">
                <a16:creationId xmlns:a16="http://schemas.microsoft.com/office/drawing/2014/main" id="{EDE0248C-43EB-C031-629E-AAC38EC5F7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08045" y="2329617"/>
            <a:ext cx="650267" cy="79442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2A9A521-B08C-9662-38EA-46F45D5C341F}"/>
              </a:ext>
            </a:extLst>
          </p:cNvPr>
          <p:cNvGrpSpPr/>
          <p:nvPr/>
        </p:nvGrpSpPr>
        <p:grpSpPr>
          <a:xfrm>
            <a:off x="135139" y="3474709"/>
            <a:ext cx="6933278" cy="1409885"/>
            <a:chOff x="4760" y="4353698"/>
            <a:chExt cx="9244370" cy="187984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6FA0A5D-E7B5-0BAF-8AAC-04132596F5E7}"/>
                </a:ext>
              </a:extLst>
            </p:cNvPr>
            <p:cNvGrpSpPr/>
            <p:nvPr/>
          </p:nvGrpSpPr>
          <p:grpSpPr>
            <a:xfrm>
              <a:off x="947013" y="4365917"/>
              <a:ext cx="8302117" cy="1867627"/>
              <a:chOff x="-218863" y="1290104"/>
              <a:chExt cx="9493318" cy="19512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98A3730-D021-3EF4-22B7-3FEDF62E0D6C}"/>
                  </a:ext>
                </a:extLst>
              </p:cNvPr>
              <p:cNvSpPr/>
              <p:nvPr/>
            </p:nvSpPr>
            <p:spPr>
              <a:xfrm>
                <a:off x="-218863" y="1290104"/>
                <a:ext cx="9493318" cy="1951247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5488630-D3F7-882D-8FB4-19040C2DBA47}"/>
                  </a:ext>
                </a:extLst>
              </p:cNvPr>
              <p:cNvSpPr txBox="1"/>
              <p:nvPr/>
            </p:nvSpPr>
            <p:spPr>
              <a:xfrm>
                <a:off x="283032" y="2725345"/>
                <a:ext cx="2547877" cy="3858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/>
                  <a:t>Write Pólya’s four steps</a:t>
                </a:r>
                <a:endParaRPr lang="nl-NL" sz="1200" dirty="0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1CA8B52-E758-23C8-E1A6-D572FE0BAC06}"/>
                  </a:ext>
                </a:extLst>
              </p:cNvPr>
              <p:cNvGrpSpPr/>
              <p:nvPr/>
            </p:nvGrpSpPr>
            <p:grpSpPr>
              <a:xfrm>
                <a:off x="3515061" y="1462246"/>
                <a:ext cx="1927442" cy="1682214"/>
                <a:chOff x="3425377" y="1595424"/>
                <a:chExt cx="1807671" cy="1682215"/>
              </a:xfrm>
            </p:grpSpPr>
            <p:pic>
              <p:nvPicPr>
                <p:cNvPr id="45" name="Graphic 44" descr="Customer review">
                  <a:extLst>
                    <a:ext uri="{FF2B5EF4-FFF2-40B4-BE49-F238E27FC236}">
                      <a16:creationId xmlns:a16="http://schemas.microsoft.com/office/drawing/2014/main" id="{B643629D-BF46-1E3C-EBEC-CA227A0313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9636" y="1595424"/>
                  <a:ext cx="1127841" cy="1094195"/>
                </a:xfrm>
                <a:prstGeom prst="rect">
                  <a:avLst/>
                </a:prstGeom>
              </p:spPr>
            </p:pic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81E1DB2-0916-8470-7AB7-0092B5096ADE}"/>
                    </a:ext>
                  </a:extLst>
                </p:cNvPr>
                <p:cNvSpPr txBox="1"/>
                <p:nvPr/>
              </p:nvSpPr>
              <p:spPr>
                <a:xfrm>
                  <a:off x="3425377" y="2634525"/>
                  <a:ext cx="1807671" cy="6431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group discussion,</a:t>
                  </a:r>
                </a:p>
                <a:p>
                  <a:pPr algn="ctr"/>
                  <a:r>
                    <a:rPr lang="en-GB" sz="1200" dirty="0"/>
                    <a:t>feedback</a:t>
                  </a:r>
                  <a:endParaRPr lang="nl-NL" sz="1200" dirty="0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CC6F1E2C-7EB6-C2E8-3D5B-109740E44773}"/>
                  </a:ext>
                </a:extLst>
              </p:cNvPr>
              <p:cNvGrpSpPr/>
              <p:nvPr/>
            </p:nvGrpSpPr>
            <p:grpSpPr>
              <a:xfrm>
                <a:off x="6709325" y="1392449"/>
                <a:ext cx="1960290" cy="1650513"/>
                <a:chOff x="5647262" y="1282970"/>
                <a:chExt cx="1970782" cy="1892347"/>
              </a:xfrm>
            </p:grpSpPr>
            <p:pic>
              <p:nvPicPr>
                <p:cNvPr id="43" name="Graphic 42" descr="Monitor">
                  <a:extLst>
                    <a:ext uri="{FF2B5EF4-FFF2-40B4-BE49-F238E27FC236}">
                      <a16:creationId xmlns:a16="http://schemas.microsoft.com/office/drawing/2014/main" id="{8FB20F26-DA53-D0CC-23A0-94A4DB6ADF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1283" y="1282970"/>
                  <a:ext cx="1173447" cy="1173446"/>
                </a:xfrm>
                <a:prstGeom prst="rect">
                  <a:avLst/>
                </a:prstGeom>
              </p:spPr>
            </p:pic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760C496-EC84-424B-3A65-73FAE1565874}"/>
                    </a:ext>
                  </a:extLst>
                </p:cNvPr>
                <p:cNvSpPr txBox="1"/>
                <p:nvPr/>
              </p:nvSpPr>
              <p:spPr>
                <a:xfrm>
                  <a:off x="5647262" y="2437974"/>
                  <a:ext cx="1970782" cy="7373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submit corrected </a:t>
                  </a:r>
                </a:p>
                <a:p>
                  <a:pPr algn="ctr"/>
                  <a:r>
                    <a:rPr lang="en-GB" sz="1200" dirty="0"/>
                    <a:t>version</a:t>
                  </a:r>
                </a:p>
              </p:txBody>
            </p:sp>
          </p:grp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9BBAD08-220C-EA26-343B-9766F59813AE}"/>
                </a:ext>
              </a:extLst>
            </p:cNvPr>
            <p:cNvSpPr/>
            <p:nvPr/>
          </p:nvSpPr>
          <p:spPr>
            <a:xfrm rot="16200000">
              <a:off x="-409327" y="4767785"/>
              <a:ext cx="1879846" cy="105167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Proof of the week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79758F6-3D7F-E9C4-5C06-1D1BC8400338}"/>
              </a:ext>
            </a:extLst>
          </p:cNvPr>
          <p:cNvSpPr/>
          <p:nvPr/>
        </p:nvSpPr>
        <p:spPr>
          <a:xfrm rot="16200000">
            <a:off x="-182126" y="997242"/>
            <a:ext cx="1420594" cy="77063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Studying the material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1D3FEBE-5817-4D24-9890-9FA083048F9B}"/>
              </a:ext>
            </a:extLst>
          </p:cNvPr>
          <p:cNvCxnSpPr>
            <a:cxnSpLocks/>
          </p:cNvCxnSpPr>
          <p:nvPr/>
        </p:nvCxnSpPr>
        <p:spPr>
          <a:xfrm>
            <a:off x="2985863" y="700661"/>
            <a:ext cx="0" cy="418362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3CB7D8E-6EE8-DB7E-2501-6B9548FB9F45}"/>
              </a:ext>
            </a:extLst>
          </p:cNvPr>
          <p:cNvCxnSpPr>
            <a:cxnSpLocks/>
          </p:cNvCxnSpPr>
          <p:nvPr/>
        </p:nvCxnSpPr>
        <p:spPr>
          <a:xfrm>
            <a:off x="5087870" y="700661"/>
            <a:ext cx="0" cy="418362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4371FB60-131A-3C42-9A2D-7630592FB682}"/>
              </a:ext>
            </a:extLst>
          </p:cNvPr>
          <p:cNvSpPr/>
          <p:nvPr/>
        </p:nvSpPr>
        <p:spPr>
          <a:xfrm rot="16200000">
            <a:off x="-178271" y="2383193"/>
            <a:ext cx="1399771" cy="80097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Practice exercises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EB39670-AC98-39D4-0BFC-F1637C73037E}"/>
              </a:ext>
            </a:extLst>
          </p:cNvPr>
          <p:cNvSpPr/>
          <p:nvPr/>
        </p:nvSpPr>
        <p:spPr>
          <a:xfrm>
            <a:off x="923893" y="61305"/>
            <a:ext cx="2068681" cy="63935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Preparation at home</a:t>
            </a:r>
          </a:p>
          <a:p>
            <a:pPr algn="ctr"/>
            <a:endParaRPr lang="LID4096" sz="1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7EA9526-A464-D4CC-B816-19C88CA28BAD}"/>
              </a:ext>
            </a:extLst>
          </p:cNvPr>
          <p:cNvSpPr/>
          <p:nvPr/>
        </p:nvSpPr>
        <p:spPr>
          <a:xfrm>
            <a:off x="2992574" y="61000"/>
            <a:ext cx="2100381" cy="64431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 the class</a:t>
            </a:r>
          </a:p>
          <a:p>
            <a:pPr algn="ctr"/>
            <a:endParaRPr lang="LID4096" sz="1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2AC040E-249E-0041-3D2D-40F18B2DE2A3}"/>
              </a:ext>
            </a:extLst>
          </p:cNvPr>
          <p:cNvSpPr/>
          <p:nvPr/>
        </p:nvSpPr>
        <p:spPr>
          <a:xfrm>
            <a:off x="5087870" y="61304"/>
            <a:ext cx="2008979" cy="63935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Mandatory submission,</a:t>
            </a:r>
          </a:p>
          <a:p>
            <a:pPr algn="ctr"/>
            <a:r>
              <a:rPr lang="en-US" sz="1200" dirty="0"/>
              <a:t>no grade</a:t>
            </a:r>
          </a:p>
          <a:p>
            <a:pPr algn="ctr"/>
            <a:endParaRPr lang="en-US" sz="1200" dirty="0"/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66B41510-7B79-99A3-50E8-C5CDC0FBAC39}"/>
              </a:ext>
            </a:extLst>
          </p:cNvPr>
          <p:cNvSpPr/>
          <p:nvPr/>
        </p:nvSpPr>
        <p:spPr>
          <a:xfrm>
            <a:off x="1799739" y="464944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CD981DFC-2C58-A218-E4A2-45F4410FC95E}"/>
              </a:ext>
            </a:extLst>
          </p:cNvPr>
          <p:cNvSpPr/>
          <p:nvPr/>
        </p:nvSpPr>
        <p:spPr>
          <a:xfrm>
            <a:off x="3899579" y="499855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4AB2C638-0F60-F6D8-9F10-94378547A321}"/>
              </a:ext>
            </a:extLst>
          </p:cNvPr>
          <p:cNvSpPr/>
          <p:nvPr/>
        </p:nvSpPr>
        <p:spPr>
          <a:xfrm>
            <a:off x="5929762" y="513259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pic>
        <p:nvPicPr>
          <p:cNvPr id="57" name="Graphic 56" descr="Question mark">
            <a:extLst>
              <a:ext uri="{FF2B5EF4-FFF2-40B4-BE49-F238E27FC236}">
                <a16:creationId xmlns:a16="http://schemas.microsoft.com/office/drawing/2014/main" id="{BA62E996-0DBB-DE0F-A5DC-06C4D17A32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29642" y="2564520"/>
            <a:ext cx="314960" cy="288566"/>
          </a:xfrm>
          <a:prstGeom prst="rect">
            <a:avLst/>
          </a:prstGeom>
        </p:spPr>
      </p:pic>
      <p:sp>
        <p:nvSpPr>
          <p:cNvPr id="58" name="Arrow: Chevron 57">
            <a:extLst>
              <a:ext uri="{FF2B5EF4-FFF2-40B4-BE49-F238E27FC236}">
                <a16:creationId xmlns:a16="http://schemas.microsoft.com/office/drawing/2014/main" id="{922E02CC-8E12-3121-87A4-2B46FEFBB3DF}"/>
              </a:ext>
            </a:extLst>
          </p:cNvPr>
          <p:cNvSpPr/>
          <p:nvPr/>
        </p:nvSpPr>
        <p:spPr>
          <a:xfrm>
            <a:off x="7152968" y="1768915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827C5973-39BF-435D-14BE-9556A7533742}"/>
              </a:ext>
            </a:extLst>
          </p:cNvPr>
          <p:cNvSpPr/>
          <p:nvPr/>
        </p:nvSpPr>
        <p:spPr>
          <a:xfrm>
            <a:off x="7172637" y="2895500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33A7BA9-7FCD-1048-57FF-1A35AA8062A0}"/>
              </a:ext>
            </a:extLst>
          </p:cNvPr>
          <p:cNvSpPr/>
          <p:nvPr/>
        </p:nvSpPr>
        <p:spPr>
          <a:xfrm>
            <a:off x="5077070" y="508607"/>
            <a:ext cx="1980838" cy="1757435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644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9E3147-F9EC-054B-A51E-90C6DB968437}"/>
              </a:ext>
            </a:extLst>
          </p:cNvPr>
          <p:cNvGrpSpPr/>
          <p:nvPr/>
        </p:nvGrpSpPr>
        <p:grpSpPr>
          <a:xfrm>
            <a:off x="455317" y="473739"/>
            <a:ext cx="1498415" cy="1159185"/>
            <a:chOff x="5994893" y="520422"/>
            <a:chExt cx="2296774" cy="185137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36DA00E-2F17-6FD1-B62A-25EBC3E406CA}"/>
                </a:ext>
              </a:extLst>
            </p:cNvPr>
            <p:cNvGrpSpPr/>
            <p:nvPr/>
          </p:nvGrpSpPr>
          <p:grpSpPr>
            <a:xfrm>
              <a:off x="6568693" y="520422"/>
              <a:ext cx="1173447" cy="1173446"/>
              <a:chOff x="6722408" y="802987"/>
              <a:chExt cx="1173447" cy="1173446"/>
            </a:xfrm>
          </p:grpSpPr>
          <p:pic>
            <p:nvPicPr>
              <p:cNvPr id="5" name="Graphic 4" descr="Monitor">
                <a:extLst>
                  <a:ext uri="{FF2B5EF4-FFF2-40B4-BE49-F238E27FC236}">
                    <a16:creationId xmlns:a16="http://schemas.microsoft.com/office/drawing/2014/main" id="{73D8B897-ED27-9BB2-80C2-3D97B689BE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722408" y="802987"/>
                <a:ext cx="1173447" cy="1173446"/>
              </a:xfrm>
              <a:prstGeom prst="rect">
                <a:avLst/>
              </a:prstGeom>
            </p:spPr>
          </p:pic>
          <p:pic>
            <p:nvPicPr>
              <p:cNvPr id="6" name="Graphic 5" descr="Question mark">
                <a:extLst>
                  <a:ext uri="{FF2B5EF4-FFF2-40B4-BE49-F238E27FC236}">
                    <a16:creationId xmlns:a16="http://schemas.microsoft.com/office/drawing/2014/main" id="{3648B38E-2635-A511-8D5B-92A8A0F148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078691" y="1095235"/>
                <a:ext cx="460880" cy="460882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279E6D-CC76-8EE1-B3EA-B2365719A10C}"/>
                </a:ext>
              </a:extLst>
            </p:cNvPr>
            <p:cNvSpPr txBox="1"/>
            <p:nvPr/>
          </p:nvSpPr>
          <p:spPr>
            <a:xfrm>
              <a:off x="5994893" y="1634458"/>
              <a:ext cx="2296774" cy="73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online homework quiz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2ADD59B-8E1B-30EE-1C2D-B3C4276FB636}"/>
              </a:ext>
            </a:extLst>
          </p:cNvPr>
          <p:cNvSpPr/>
          <p:nvPr/>
        </p:nvSpPr>
        <p:spPr>
          <a:xfrm>
            <a:off x="404425" y="296031"/>
            <a:ext cx="1600200" cy="133689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AB41EF-5329-5E55-3004-527322F83667}"/>
              </a:ext>
            </a:extLst>
          </p:cNvPr>
          <p:cNvGrpSpPr/>
          <p:nvPr/>
        </p:nvGrpSpPr>
        <p:grpSpPr>
          <a:xfrm>
            <a:off x="166903" y="2508152"/>
            <a:ext cx="5630324" cy="1477328"/>
            <a:chOff x="1485770" y="2330444"/>
            <a:chExt cx="5630324" cy="147732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20ED7E1-D671-7639-E967-7CA15909589D}"/>
                    </a:ext>
                  </a:extLst>
                </p:cNvPr>
                <p:cNvSpPr txBox="1"/>
                <p:nvPr/>
              </p:nvSpPr>
              <p:spPr>
                <a:xfrm>
                  <a:off x="1485770" y="2330444"/>
                  <a:ext cx="5630324" cy="1477328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solidFill>
                        <a:schemeClr val="tx2"/>
                      </a:solidFill>
                    </a:rPr>
                    <a:t>1</a:t>
                  </a:r>
                  <a:r>
                    <a:rPr lang="en-US" sz="1800" dirty="0"/>
                    <a:t> per week</a:t>
                  </a:r>
                </a:p>
                <a:p>
                  <a:r>
                    <a:rPr lang="en-US" sz="1800" dirty="0">
                      <a:solidFill>
                        <a:schemeClr val="tx2"/>
                      </a:solidFill>
                    </a:rPr>
                    <a:t>≥ 80%</a:t>
                  </a:r>
                  <a:r>
                    <a:rPr lang="en-US" sz="1800" dirty="0"/>
                    <a:t> mandatory to be admitted to the exam; </a:t>
                  </a:r>
                  <a:r>
                    <a:rPr lang="en-US" sz="1800" dirty="0">
                      <a:solidFill>
                        <a:schemeClr val="tx2"/>
                      </a:solidFill>
                    </a:rPr>
                    <a:t>no</a:t>
                  </a:r>
                  <a:r>
                    <a:rPr lang="en-US" sz="1800" dirty="0"/>
                    <a:t> grade</a:t>
                  </a:r>
                  <a:br>
                    <a:rPr lang="en-US" sz="1800" dirty="0"/>
                  </a:br>
                  <a14:m>
                    <m:oMath xmlns:m="http://schemas.openxmlformats.org/officeDocument/2006/math">
                      <m:r>
                        <a:rPr lang="en-US" sz="18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a14:m>
                  <a:r>
                    <a:rPr lang="en-US" sz="1800" dirty="0"/>
                    <a:t> Multiple attempts</a:t>
                  </a:r>
                </a:p>
                <a:p>
                  <a:r>
                    <a:rPr lang="en-US" sz="1800" dirty="0">
                      <a:solidFill>
                        <a:schemeClr val="tx2"/>
                      </a:solidFill>
                    </a:rPr>
                    <a:t>?</a:t>
                  </a:r>
                  <a:r>
                    <a:rPr lang="en-US" sz="1800" dirty="0"/>
                    <a:t>   (Randomized) final answer &amp; multiple-choice questions</a:t>
                  </a:r>
                </a:p>
                <a:p>
                  <a:r>
                    <a:rPr lang="en-US" sz="1800" dirty="0"/>
                    <a:t>      Automatic feedback</a:t>
                  </a: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20ED7E1-D671-7639-E967-7CA159095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770" y="2330444"/>
                  <a:ext cx="5630324" cy="1477328"/>
                </a:xfrm>
                <a:prstGeom prst="rect">
                  <a:avLst/>
                </a:prstGeom>
                <a:blipFill>
                  <a:blip r:embed="rId6"/>
                  <a:stretch>
                    <a:fillRect l="-756" t="-1633" r="-216" b="-4898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Graphic 11" descr="Repeat outline">
              <a:extLst>
                <a:ext uri="{FF2B5EF4-FFF2-40B4-BE49-F238E27FC236}">
                  <a16:creationId xmlns:a16="http://schemas.microsoft.com/office/drawing/2014/main" id="{E23AEDC7-B8CF-CCE6-2590-D71D85E2F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07666" y="3470684"/>
              <a:ext cx="323849" cy="323849"/>
            </a:xfrm>
            <a:prstGeom prst="rect">
              <a:avLst/>
            </a:prstGeom>
          </p:spPr>
        </p:pic>
      </p:grp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74D04DEB-15B7-DAEC-E184-23B3993A1C06}"/>
              </a:ext>
            </a:extLst>
          </p:cNvPr>
          <p:cNvSpPr/>
          <p:nvPr/>
        </p:nvSpPr>
        <p:spPr>
          <a:xfrm>
            <a:off x="6274863" y="2889222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C0F920-C568-F8ED-FC81-B59C308ECFE1}"/>
              </a:ext>
            </a:extLst>
          </p:cNvPr>
          <p:cNvGrpSpPr/>
          <p:nvPr/>
        </p:nvGrpSpPr>
        <p:grpSpPr>
          <a:xfrm>
            <a:off x="6690291" y="2508152"/>
            <a:ext cx="2301310" cy="1477328"/>
            <a:chOff x="6395016" y="2508152"/>
            <a:chExt cx="2301310" cy="147732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7FD4BDA-35E3-D3DA-6EEC-1CCC6792CB10}"/>
                </a:ext>
              </a:extLst>
            </p:cNvPr>
            <p:cNvGrpSpPr/>
            <p:nvPr/>
          </p:nvGrpSpPr>
          <p:grpSpPr>
            <a:xfrm>
              <a:off x="6395016" y="2508152"/>
              <a:ext cx="2301310" cy="1477328"/>
              <a:chOff x="3586579" y="3724730"/>
              <a:chExt cx="2301310" cy="1477328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E32AE4-E691-B391-32EA-2E14473C10F5}"/>
                  </a:ext>
                </a:extLst>
              </p:cNvPr>
              <p:cNvSpPr txBox="1"/>
              <p:nvPr/>
            </p:nvSpPr>
            <p:spPr>
              <a:xfrm>
                <a:off x="3586579" y="3724730"/>
                <a:ext cx="2301310" cy="1477328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/>
                  <a:t>Individual practice</a:t>
                </a:r>
              </a:p>
              <a:p>
                <a:pPr algn="ctr"/>
                <a:r>
                  <a:rPr lang="en-US" sz="1800" dirty="0"/>
                  <a:t>Check understanding</a:t>
                </a:r>
              </a:p>
              <a:p>
                <a:pPr algn="ctr"/>
                <a:endParaRPr lang="en-US" sz="1800" dirty="0"/>
              </a:p>
              <a:p>
                <a:pPr algn="ctr"/>
                <a:endParaRPr lang="en-US" sz="1800" dirty="0"/>
              </a:p>
              <a:p>
                <a:pPr algn="ctr"/>
                <a:endParaRPr lang="en-NL" sz="1800" dirty="0"/>
              </a:p>
            </p:txBody>
          </p:sp>
          <p:pic>
            <p:nvPicPr>
              <p:cNvPr id="19" name="Graphic 18" descr="Monitor">
                <a:extLst>
                  <a:ext uri="{FF2B5EF4-FFF2-40B4-BE49-F238E27FC236}">
                    <a16:creationId xmlns:a16="http://schemas.microsoft.com/office/drawing/2014/main" id="{963159A7-0CCC-4956-D3D9-5C4FF80CD5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872676" y="4517998"/>
                <a:ext cx="654964" cy="600075"/>
              </a:xfrm>
              <a:prstGeom prst="rect">
                <a:avLst/>
              </a:prstGeom>
            </p:spPr>
          </p:pic>
          <p:pic>
            <p:nvPicPr>
              <p:cNvPr id="20" name="Graphic 19" descr="Question mark">
                <a:extLst>
                  <a:ext uri="{FF2B5EF4-FFF2-40B4-BE49-F238E27FC236}">
                    <a16:creationId xmlns:a16="http://schemas.microsoft.com/office/drawing/2014/main" id="{A96E99A4-29C7-F6B3-916D-2AC9A948E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042678" y="4635618"/>
                <a:ext cx="314960" cy="288566"/>
              </a:xfrm>
              <a:prstGeom prst="rect">
                <a:avLst/>
              </a:prstGeom>
            </p:spPr>
          </p:pic>
        </p:grpSp>
        <p:pic>
          <p:nvPicPr>
            <p:cNvPr id="21" name="Graphic 20" descr="Female Profile">
              <a:extLst>
                <a:ext uri="{FF2B5EF4-FFF2-40B4-BE49-F238E27FC236}">
                  <a16:creationId xmlns:a16="http://schemas.microsoft.com/office/drawing/2014/main" id="{2390EF04-CA3F-4CDE-B823-B42640F8D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967460" y="3289081"/>
              <a:ext cx="628652" cy="624754"/>
            </a:xfrm>
            <a:prstGeom prst="rect">
              <a:avLst/>
            </a:prstGeom>
          </p:spPr>
        </p:pic>
      </p:grp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7E8B7005-B61B-A274-325B-9FB39B590FBF}"/>
              </a:ext>
            </a:extLst>
          </p:cNvPr>
          <p:cNvSpPr/>
          <p:nvPr/>
        </p:nvSpPr>
        <p:spPr>
          <a:xfrm flipH="1">
            <a:off x="5828330" y="2889222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5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8A442-87C5-64DF-D696-651FD131E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E8B19-3578-C706-1854-DDCD1279105F}"/>
              </a:ext>
            </a:extLst>
          </p:cNvPr>
          <p:cNvSpPr/>
          <p:nvPr/>
        </p:nvSpPr>
        <p:spPr>
          <a:xfrm>
            <a:off x="893150" y="680144"/>
            <a:ext cx="6175266" cy="140982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6D8F19-1335-99CC-A518-62EBD39CBAD1}"/>
              </a:ext>
            </a:extLst>
          </p:cNvPr>
          <p:cNvGrpSpPr/>
          <p:nvPr/>
        </p:nvGrpSpPr>
        <p:grpSpPr>
          <a:xfrm>
            <a:off x="1249656" y="683915"/>
            <a:ext cx="1707775" cy="1327376"/>
            <a:chOff x="952845" y="1081575"/>
            <a:chExt cx="1892628" cy="1282142"/>
          </a:xfrm>
        </p:grpSpPr>
        <p:pic>
          <p:nvPicPr>
            <p:cNvPr id="4" name="Graphic 3" descr="Presentation with media">
              <a:extLst>
                <a:ext uri="{FF2B5EF4-FFF2-40B4-BE49-F238E27FC236}">
                  <a16:creationId xmlns:a16="http://schemas.microsoft.com/office/drawing/2014/main" id="{DB3CE55B-4FB6-43CF-D453-F202C60A5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6185" y="1081575"/>
              <a:ext cx="914400" cy="914400"/>
            </a:xfrm>
            <a:prstGeom prst="rect">
              <a:avLst/>
            </a:prstGeom>
          </p:spPr>
        </p:pic>
        <p:pic>
          <p:nvPicPr>
            <p:cNvPr id="5" name="Graphic 4" descr="Open book">
              <a:extLst>
                <a:ext uri="{FF2B5EF4-FFF2-40B4-BE49-F238E27FC236}">
                  <a16:creationId xmlns:a16="http://schemas.microsoft.com/office/drawing/2014/main" id="{27816B16-BE58-5A06-5800-05FF3D156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7221" y="1084281"/>
              <a:ext cx="828957" cy="82895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8E12A3-F957-91E1-DCAD-858D0A732D5A}"/>
                </a:ext>
              </a:extLst>
            </p:cNvPr>
            <p:cNvSpPr txBox="1"/>
            <p:nvPr/>
          </p:nvSpPr>
          <p:spPr>
            <a:xfrm>
              <a:off x="952845" y="1917784"/>
              <a:ext cx="1892628" cy="445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Interactive videos, textbook</a:t>
              </a:r>
              <a:endParaRPr lang="nl-NL" sz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E144DC-7F68-188B-3529-97E7FD088CD2}"/>
              </a:ext>
            </a:extLst>
          </p:cNvPr>
          <p:cNvGrpSpPr/>
          <p:nvPr/>
        </p:nvGrpSpPr>
        <p:grpSpPr>
          <a:xfrm>
            <a:off x="3194182" y="720507"/>
            <a:ext cx="1410271" cy="1235324"/>
            <a:chOff x="4362564" y="1487045"/>
            <a:chExt cx="1612620" cy="12906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A8A4B8E-F52D-28F2-BA69-0D0C2705F0D5}"/>
                </a:ext>
              </a:extLst>
            </p:cNvPr>
            <p:cNvGrpSpPr/>
            <p:nvPr/>
          </p:nvGrpSpPr>
          <p:grpSpPr>
            <a:xfrm>
              <a:off x="4362564" y="1487045"/>
              <a:ext cx="1518908" cy="1013801"/>
              <a:chOff x="9616089" y="1875747"/>
              <a:chExt cx="2350377" cy="1724142"/>
            </a:xfrm>
          </p:grpSpPr>
          <p:pic>
            <p:nvPicPr>
              <p:cNvPr id="10" name="Graphic 9" descr="Customer review">
                <a:extLst>
                  <a:ext uri="{FF2B5EF4-FFF2-40B4-BE49-F238E27FC236}">
                    <a16:creationId xmlns:a16="http://schemas.microsoft.com/office/drawing/2014/main" id="{A3765D8B-95D6-914E-8BFF-1B3BB620C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859277" y="2492701"/>
                <a:ext cx="1107189" cy="1107188"/>
              </a:xfrm>
              <a:prstGeom prst="rect">
                <a:avLst/>
              </a:prstGeom>
            </p:spPr>
          </p:pic>
          <p:pic>
            <p:nvPicPr>
              <p:cNvPr id="11" name="Graphic 10" descr="Teacher">
                <a:extLst>
                  <a:ext uri="{FF2B5EF4-FFF2-40B4-BE49-F238E27FC236}">
                    <a16:creationId xmlns:a16="http://schemas.microsoft.com/office/drawing/2014/main" id="{572C96DF-CFE4-ABC0-C68E-B35E34D6F7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616089" y="1875747"/>
                <a:ext cx="1206358" cy="1206357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CF8330-A9B2-A52C-EF1C-4A32EBAC8116}"/>
                </a:ext>
              </a:extLst>
            </p:cNvPr>
            <p:cNvSpPr txBox="1"/>
            <p:nvPr/>
          </p:nvSpPr>
          <p:spPr>
            <a:xfrm>
              <a:off x="4388755" y="2488279"/>
              <a:ext cx="1586429" cy="289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interactive lectorial</a:t>
              </a:r>
              <a:endParaRPr lang="nl-NL" sz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C87ABC-EC24-A9FD-3C59-A027D2ECDC38}"/>
              </a:ext>
            </a:extLst>
          </p:cNvPr>
          <p:cNvGrpSpPr/>
          <p:nvPr/>
        </p:nvGrpSpPr>
        <p:grpSpPr>
          <a:xfrm>
            <a:off x="5361599" y="852105"/>
            <a:ext cx="1498415" cy="1159185"/>
            <a:chOff x="5994893" y="520422"/>
            <a:chExt cx="2296774" cy="18513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1FDB52-FEF6-9C0C-6D2E-8EFBFC6122EE}"/>
                </a:ext>
              </a:extLst>
            </p:cNvPr>
            <p:cNvGrpSpPr/>
            <p:nvPr/>
          </p:nvGrpSpPr>
          <p:grpSpPr>
            <a:xfrm>
              <a:off x="6568693" y="520422"/>
              <a:ext cx="1173447" cy="1173446"/>
              <a:chOff x="6722408" y="802987"/>
              <a:chExt cx="1173447" cy="1173446"/>
            </a:xfrm>
          </p:grpSpPr>
          <p:pic>
            <p:nvPicPr>
              <p:cNvPr id="15" name="Graphic 14" descr="Monitor">
                <a:extLst>
                  <a:ext uri="{FF2B5EF4-FFF2-40B4-BE49-F238E27FC236}">
                    <a16:creationId xmlns:a16="http://schemas.microsoft.com/office/drawing/2014/main" id="{53E57296-2CB9-071F-7519-5C44453B7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722408" y="802987"/>
                <a:ext cx="1173447" cy="1173446"/>
              </a:xfrm>
              <a:prstGeom prst="rect">
                <a:avLst/>
              </a:prstGeom>
            </p:spPr>
          </p:pic>
          <p:pic>
            <p:nvPicPr>
              <p:cNvPr id="16" name="Graphic 15" descr="Question mark">
                <a:extLst>
                  <a:ext uri="{FF2B5EF4-FFF2-40B4-BE49-F238E27FC236}">
                    <a16:creationId xmlns:a16="http://schemas.microsoft.com/office/drawing/2014/main" id="{1BFE7595-715D-4AE9-3BA2-B0C8C598C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078691" y="1095235"/>
                <a:ext cx="460880" cy="460882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87475F-AA2E-DC79-CF2B-AFCF0F7A238C}"/>
                </a:ext>
              </a:extLst>
            </p:cNvPr>
            <p:cNvSpPr txBox="1"/>
            <p:nvPr/>
          </p:nvSpPr>
          <p:spPr>
            <a:xfrm>
              <a:off x="5994893" y="1634458"/>
              <a:ext cx="2296774" cy="73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online homework quiz</a:t>
              </a:r>
            </a:p>
          </p:txBody>
        </p:sp>
      </p:grpSp>
      <p:pic>
        <p:nvPicPr>
          <p:cNvPr id="17" name="Graphic 16" descr="Document">
            <a:extLst>
              <a:ext uri="{FF2B5EF4-FFF2-40B4-BE49-F238E27FC236}">
                <a16:creationId xmlns:a16="http://schemas.microsoft.com/office/drawing/2014/main" id="{8CFE43DD-AE29-E91E-4EAA-CE546D8B0B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30583" y="3651604"/>
            <a:ext cx="788755" cy="863275"/>
          </a:xfrm>
          <a:prstGeom prst="rect">
            <a:avLst/>
          </a:prstGeom>
        </p:spPr>
      </p:pic>
      <p:pic>
        <p:nvPicPr>
          <p:cNvPr id="18" name="Graphic 17" descr="Document">
            <a:extLst>
              <a:ext uri="{FF2B5EF4-FFF2-40B4-BE49-F238E27FC236}">
                <a16:creationId xmlns:a16="http://schemas.microsoft.com/office/drawing/2014/main" id="{7E2C48B6-770C-1B62-45C8-C36B31B300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28311" y="3717651"/>
            <a:ext cx="300678" cy="32908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FF57409-D612-0A80-AA36-C33DD929BC78}"/>
              </a:ext>
            </a:extLst>
          </p:cNvPr>
          <p:cNvGrpSpPr/>
          <p:nvPr/>
        </p:nvGrpSpPr>
        <p:grpSpPr>
          <a:xfrm>
            <a:off x="7699369" y="3045233"/>
            <a:ext cx="1161922" cy="1081296"/>
            <a:chOff x="274328" y="3757877"/>
            <a:chExt cx="2051951" cy="1563046"/>
          </a:xfrm>
        </p:grpSpPr>
        <p:pic>
          <p:nvPicPr>
            <p:cNvPr id="20" name="Graphic 19" descr="Document">
              <a:extLst>
                <a:ext uri="{FF2B5EF4-FFF2-40B4-BE49-F238E27FC236}">
                  <a16:creationId xmlns:a16="http://schemas.microsoft.com/office/drawing/2014/main" id="{AC5658EE-B132-578A-E7E9-31FE52809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89126" y="3757877"/>
              <a:ext cx="1116810" cy="111681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515567-A7AE-198D-BE24-23AA3DD7B9AA}"/>
                </a:ext>
              </a:extLst>
            </p:cNvPr>
            <p:cNvSpPr txBox="1"/>
            <p:nvPr/>
          </p:nvSpPr>
          <p:spPr>
            <a:xfrm>
              <a:off x="274328" y="4920513"/>
              <a:ext cx="2051951" cy="40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Exam part 2</a:t>
              </a:r>
              <a:endParaRPr lang="nl-NL" sz="1200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B51BF02-D73F-C1D8-819B-4DEFA762E3FC}"/>
              </a:ext>
            </a:extLst>
          </p:cNvPr>
          <p:cNvSpPr/>
          <p:nvPr/>
        </p:nvSpPr>
        <p:spPr>
          <a:xfrm>
            <a:off x="7680364" y="2924188"/>
            <a:ext cx="1240106" cy="1266981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52D1B3-A75F-5E5C-A6C8-B1B0733E682E}"/>
              </a:ext>
            </a:extLst>
          </p:cNvPr>
          <p:cNvGrpSpPr/>
          <p:nvPr/>
        </p:nvGrpSpPr>
        <p:grpSpPr>
          <a:xfrm>
            <a:off x="7680365" y="1354715"/>
            <a:ext cx="1240104" cy="1266982"/>
            <a:chOff x="6150194" y="1872640"/>
            <a:chExt cx="1814638" cy="202354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F0F1A01-56A8-F218-89D1-A17A7AFF80FD}"/>
                </a:ext>
              </a:extLst>
            </p:cNvPr>
            <p:cNvGrpSpPr/>
            <p:nvPr/>
          </p:nvGrpSpPr>
          <p:grpSpPr>
            <a:xfrm>
              <a:off x="6458899" y="2098586"/>
              <a:ext cx="1173447" cy="1173446"/>
              <a:chOff x="6612614" y="2381151"/>
              <a:chExt cx="1173447" cy="1173446"/>
            </a:xfrm>
          </p:grpSpPr>
          <p:pic>
            <p:nvPicPr>
              <p:cNvPr id="27" name="Graphic 26" descr="Monitor">
                <a:extLst>
                  <a:ext uri="{FF2B5EF4-FFF2-40B4-BE49-F238E27FC236}">
                    <a16:creationId xmlns:a16="http://schemas.microsoft.com/office/drawing/2014/main" id="{7548CDAF-73BF-BAAE-1113-C2EB559E05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612614" y="2381151"/>
                <a:ext cx="1173447" cy="1173446"/>
              </a:xfrm>
              <a:prstGeom prst="rect">
                <a:avLst/>
              </a:prstGeom>
            </p:spPr>
          </p:pic>
          <p:pic>
            <p:nvPicPr>
              <p:cNvPr id="28" name="Graphic 27" descr="Question mark">
                <a:extLst>
                  <a:ext uri="{FF2B5EF4-FFF2-40B4-BE49-F238E27FC236}">
                    <a16:creationId xmlns:a16="http://schemas.microsoft.com/office/drawing/2014/main" id="{E3BFB683-3E27-12C7-8FA7-9B1B2CC480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968899" y="2693756"/>
                <a:ext cx="460880" cy="460881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689894-9E22-B440-CC2D-D7A25307776C}"/>
                </a:ext>
              </a:extLst>
            </p:cNvPr>
            <p:cNvSpPr txBox="1"/>
            <p:nvPr/>
          </p:nvSpPr>
          <p:spPr>
            <a:xfrm>
              <a:off x="6387621" y="3289927"/>
              <a:ext cx="1359268" cy="442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Exam part 1</a:t>
              </a:r>
              <a:endParaRPr lang="nl-NL" sz="1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EDD077F-E086-512B-0393-50FC7B55BC2C}"/>
                </a:ext>
              </a:extLst>
            </p:cNvPr>
            <p:cNvSpPr/>
            <p:nvPr/>
          </p:nvSpPr>
          <p:spPr>
            <a:xfrm>
              <a:off x="6150194" y="1872640"/>
              <a:ext cx="1814638" cy="2023547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2E18C1D-9985-CC82-227E-52A93074644A}"/>
              </a:ext>
            </a:extLst>
          </p:cNvPr>
          <p:cNvSpPr/>
          <p:nvPr/>
        </p:nvSpPr>
        <p:spPr>
          <a:xfrm>
            <a:off x="902680" y="2105226"/>
            <a:ext cx="4200900" cy="13519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A0388D-F58C-EF10-F8F5-1E848F8BED25}"/>
              </a:ext>
            </a:extLst>
          </p:cNvPr>
          <p:cNvSpPr txBox="1"/>
          <p:nvPr/>
        </p:nvSpPr>
        <p:spPr>
          <a:xfrm>
            <a:off x="862620" y="3079472"/>
            <a:ext cx="212995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Practice exercises</a:t>
            </a:r>
            <a:endParaRPr lang="nl-NL" sz="1200" dirty="0"/>
          </a:p>
        </p:txBody>
      </p:sp>
      <p:sp>
        <p:nvSpPr>
          <p:cNvPr id="31" name="Graphic 17" descr="Monitor">
            <a:extLst>
              <a:ext uri="{FF2B5EF4-FFF2-40B4-BE49-F238E27FC236}">
                <a16:creationId xmlns:a16="http://schemas.microsoft.com/office/drawing/2014/main" id="{FEFAD7C4-FB6B-4326-0D89-80252CDA70AB}"/>
              </a:ext>
            </a:extLst>
          </p:cNvPr>
          <p:cNvSpPr/>
          <p:nvPr/>
        </p:nvSpPr>
        <p:spPr>
          <a:xfrm>
            <a:off x="1255158" y="2487679"/>
            <a:ext cx="637964" cy="520424"/>
          </a:xfrm>
          <a:custGeom>
            <a:avLst/>
            <a:gdLst>
              <a:gd name="connsiteX0" fmla="*/ 674788 w 729500"/>
              <a:gd name="connsiteY0" fmla="*/ 399798 h 543725"/>
              <a:gd name="connsiteX1" fmla="*/ 54713 w 729500"/>
              <a:gd name="connsiteY1" fmla="*/ 399798 h 543725"/>
              <a:gd name="connsiteX2" fmla="*/ 54713 w 729500"/>
              <a:gd name="connsiteY2" fmla="*/ 47976 h 543725"/>
              <a:gd name="connsiteX3" fmla="*/ 674788 w 729500"/>
              <a:gd name="connsiteY3" fmla="*/ 47976 h 543725"/>
              <a:gd name="connsiteX4" fmla="*/ 674788 w 729500"/>
              <a:gd name="connsiteY4" fmla="*/ 399798 h 543725"/>
              <a:gd name="connsiteX5" fmla="*/ 693025 w 729500"/>
              <a:gd name="connsiteY5" fmla="*/ 0 h 543725"/>
              <a:gd name="connsiteX6" fmla="*/ 36475 w 729500"/>
              <a:gd name="connsiteY6" fmla="*/ 0 h 543725"/>
              <a:gd name="connsiteX7" fmla="*/ 0 w 729500"/>
              <a:gd name="connsiteY7" fmla="*/ 31984 h 543725"/>
              <a:gd name="connsiteX8" fmla="*/ 0 w 729500"/>
              <a:gd name="connsiteY8" fmla="*/ 415790 h 543725"/>
              <a:gd name="connsiteX9" fmla="*/ 36475 w 729500"/>
              <a:gd name="connsiteY9" fmla="*/ 447774 h 543725"/>
              <a:gd name="connsiteX10" fmla="*/ 291800 w 729500"/>
              <a:gd name="connsiteY10" fmla="*/ 447774 h 543725"/>
              <a:gd name="connsiteX11" fmla="*/ 291800 w 729500"/>
              <a:gd name="connsiteY11" fmla="*/ 495750 h 543725"/>
              <a:gd name="connsiteX12" fmla="*/ 200613 w 729500"/>
              <a:gd name="connsiteY12" fmla="*/ 495750 h 543725"/>
              <a:gd name="connsiteX13" fmla="*/ 200613 w 729500"/>
              <a:gd name="connsiteY13" fmla="*/ 543726 h 543725"/>
              <a:gd name="connsiteX14" fmla="*/ 528888 w 729500"/>
              <a:gd name="connsiteY14" fmla="*/ 543726 h 543725"/>
              <a:gd name="connsiteX15" fmla="*/ 528888 w 729500"/>
              <a:gd name="connsiteY15" fmla="*/ 495750 h 543725"/>
              <a:gd name="connsiteX16" fmla="*/ 437700 w 729500"/>
              <a:gd name="connsiteY16" fmla="*/ 495750 h 543725"/>
              <a:gd name="connsiteX17" fmla="*/ 437700 w 729500"/>
              <a:gd name="connsiteY17" fmla="*/ 447774 h 543725"/>
              <a:gd name="connsiteX18" fmla="*/ 693025 w 729500"/>
              <a:gd name="connsiteY18" fmla="*/ 447774 h 543725"/>
              <a:gd name="connsiteX19" fmla="*/ 729500 w 729500"/>
              <a:gd name="connsiteY19" fmla="*/ 415790 h 543725"/>
              <a:gd name="connsiteX20" fmla="*/ 729500 w 729500"/>
              <a:gd name="connsiteY20" fmla="*/ 31984 h 543725"/>
              <a:gd name="connsiteX21" fmla="*/ 693025 w 729500"/>
              <a:gd name="connsiteY21" fmla="*/ 0 h 54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9500" h="543725">
                <a:moveTo>
                  <a:pt x="674788" y="399798"/>
                </a:moveTo>
                <a:lnTo>
                  <a:pt x="54713" y="399798"/>
                </a:lnTo>
                <a:lnTo>
                  <a:pt x="54713" y="47976"/>
                </a:lnTo>
                <a:lnTo>
                  <a:pt x="674788" y="47976"/>
                </a:lnTo>
                <a:lnTo>
                  <a:pt x="674788" y="399798"/>
                </a:lnTo>
                <a:close/>
                <a:moveTo>
                  <a:pt x="693025" y="0"/>
                </a:moveTo>
                <a:lnTo>
                  <a:pt x="36475" y="0"/>
                </a:lnTo>
                <a:cubicBezTo>
                  <a:pt x="16414" y="0"/>
                  <a:pt x="0" y="14393"/>
                  <a:pt x="0" y="31984"/>
                </a:cubicBezTo>
                <a:lnTo>
                  <a:pt x="0" y="415790"/>
                </a:lnTo>
                <a:cubicBezTo>
                  <a:pt x="0" y="433381"/>
                  <a:pt x="16414" y="447774"/>
                  <a:pt x="36475" y="447774"/>
                </a:cubicBezTo>
                <a:lnTo>
                  <a:pt x="291800" y="447774"/>
                </a:lnTo>
                <a:lnTo>
                  <a:pt x="291800" y="495750"/>
                </a:lnTo>
                <a:lnTo>
                  <a:pt x="200613" y="495750"/>
                </a:lnTo>
                <a:lnTo>
                  <a:pt x="200613" y="543726"/>
                </a:lnTo>
                <a:lnTo>
                  <a:pt x="528888" y="543726"/>
                </a:lnTo>
                <a:lnTo>
                  <a:pt x="528888" y="495750"/>
                </a:lnTo>
                <a:lnTo>
                  <a:pt x="437700" y="495750"/>
                </a:lnTo>
                <a:lnTo>
                  <a:pt x="437700" y="447774"/>
                </a:lnTo>
                <a:lnTo>
                  <a:pt x="693025" y="447774"/>
                </a:lnTo>
                <a:cubicBezTo>
                  <a:pt x="713086" y="447774"/>
                  <a:pt x="729500" y="433381"/>
                  <a:pt x="729500" y="415790"/>
                </a:cubicBezTo>
                <a:lnTo>
                  <a:pt x="729500" y="31984"/>
                </a:lnTo>
                <a:cubicBezTo>
                  <a:pt x="729500" y="14393"/>
                  <a:pt x="713086" y="0"/>
                  <a:pt x="693025" y="0"/>
                </a:cubicBezTo>
                <a:close/>
              </a:path>
            </a:pathLst>
          </a:custGeom>
          <a:solidFill>
            <a:srgbClr val="000000"/>
          </a:solidFill>
          <a:ln w="902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2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31FBF2E-F3F7-E0A9-6DB5-40D3E04CD9F4}"/>
              </a:ext>
            </a:extLst>
          </p:cNvPr>
          <p:cNvGrpSpPr/>
          <p:nvPr/>
        </p:nvGrpSpPr>
        <p:grpSpPr>
          <a:xfrm>
            <a:off x="3069087" y="2210891"/>
            <a:ext cx="1707775" cy="1126351"/>
            <a:chOff x="5225903" y="3046378"/>
            <a:chExt cx="1952809" cy="117678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1BAA1DE-527D-FE6A-D6BC-84F41DE5A970}"/>
                </a:ext>
              </a:extLst>
            </p:cNvPr>
            <p:cNvSpPr txBox="1"/>
            <p:nvPr/>
          </p:nvSpPr>
          <p:spPr>
            <a:xfrm>
              <a:off x="5225903" y="3933760"/>
              <a:ext cx="1952809" cy="289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Tutorials</a:t>
              </a:r>
              <a:endParaRPr lang="nl-NL" sz="1200" dirty="0"/>
            </a:p>
          </p:txBody>
        </p:sp>
        <p:pic>
          <p:nvPicPr>
            <p:cNvPr id="34" name="Graphic 33" descr="Questions with solid fill">
              <a:extLst>
                <a:ext uri="{FF2B5EF4-FFF2-40B4-BE49-F238E27FC236}">
                  <a16:creationId xmlns:a16="http://schemas.microsoft.com/office/drawing/2014/main" id="{DB8683EB-DA24-D4EE-91E2-6DAC0E82E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49646" y="3046378"/>
              <a:ext cx="914400" cy="914400"/>
            </a:xfrm>
            <a:prstGeom prst="rect">
              <a:avLst/>
            </a:prstGeom>
          </p:spPr>
        </p:pic>
      </p:grpSp>
      <p:pic>
        <p:nvPicPr>
          <p:cNvPr id="35" name="Graphic 34" descr="Document">
            <a:extLst>
              <a:ext uri="{FF2B5EF4-FFF2-40B4-BE49-F238E27FC236}">
                <a16:creationId xmlns:a16="http://schemas.microsoft.com/office/drawing/2014/main" id="{E970ACB8-E572-E0AC-6A9B-E0CC882CB6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08045" y="2329617"/>
            <a:ext cx="650267" cy="79442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FFED09EF-FC30-2176-B76C-81D77EB3D4D8}"/>
              </a:ext>
            </a:extLst>
          </p:cNvPr>
          <p:cNvGrpSpPr/>
          <p:nvPr/>
        </p:nvGrpSpPr>
        <p:grpSpPr>
          <a:xfrm>
            <a:off x="135139" y="3474709"/>
            <a:ext cx="6933278" cy="1409885"/>
            <a:chOff x="4760" y="4353698"/>
            <a:chExt cx="9244370" cy="187984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79B8D6D-DB10-3A22-F130-C48A4ACDCA5F}"/>
                </a:ext>
              </a:extLst>
            </p:cNvPr>
            <p:cNvGrpSpPr/>
            <p:nvPr/>
          </p:nvGrpSpPr>
          <p:grpSpPr>
            <a:xfrm>
              <a:off x="947013" y="4365917"/>
              <a:ext cx="8302117" cy="1867627"/>
              <a:chOff x="-218863" y="1290104"/>
              <a:chExt cx="9493318" cy="19512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4D30860-44BB-294A-B13B-D9C714FED32C}"/>
                  </a:ext>
                </a:extLst>
              </p:cNvPr>
              <p:cNvSpPr/>
              <p:nvPr/>
            </p:nvSpPr>
            <p:spPr>
              <a:xfrm>
                <a:off x="-218863" y="1290104"/>
                <a:ext cx="9493318" cy="1951247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C55E7E-2123-876F-CA96-3B280DE133E9}"/>
                  </a:ext>
                </a:extLst>
              </p:cNvPr>
              <p:cNvSpPr txBox="1"/>
              <p:nvPr/>
            </p:nvSpPr>
            <p:spPr>
              <a:xfrm>
                <a:off x="283032" y="2725345"/>
                <a:ext cx="2547877" cy="3858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/>
                  <a:t>Write Pólya’s four steps</a:t>
                </a:r>
                <a:endParaRPr lang="nl-NL" sz="1200" dirty="0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1E2DA6D0-A6BB-0DD5-0F19-27F84D6F77F0}"/>
                  </a:ext>
                </a:extLst>
              </p:cNvPr>
              <p:cNvGrpSpPr/>
              <p:nvPr/>
            </p:nvGrpSpPr>
            <p:grpSpPr>
              <a:xfrm>
                <a:off x="3515061" y="1462246"/>
                <a:ext cx="1927442" cy="1682214"/>
                <a:chOff x="3425377" y="1595424"/>
                <a:chExt cx="1807671" cy="1682215"/>
              </a:xfrm>
            </p:grpSpPr>
            <p:pic>
              <p:nvPicPr>
                <p:cNvPr id="45" name="Graphic 44" descr="Customer review">
                  <a:extLst>
                    <a:ext uri="{FF2B5EF4-FFF2-40B4-BE49-F238E27FC236}">
                      <a16:creationId xmlns:a16="http://schemas.microsoft.com/office/drawing/2014/main" id="{CB114838-B24B-4EC0-8F2D-0AD4633E75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9636" y="1595424"/>
                  <a:ext cx="1127841" cy="1094195"/>
                </a:xfrm>
                <a:prstGeom prst="rect">
                  <a:avLst/>
                </a:prstGeom>
              </p:spPr>
            </p:pic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E9A3B6C-BC8E-ECAA-677F-231E3180236F}"/>
                    </a:ext>
                  </a:extLst>
                </p:cNvPr>
                <p:cNvSpPr txBox="1"/>
                <p:nvPr/>
              </p:nvSpPr>
              <p:spPr>
                <a:xfrm>
                  <a:off x="3425377" y="2634525"/>
                  <a:ext cx="1807671" cy="6431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group discussion,</a:t>
                  </a:r>
                </a:p>
                <a:p>
                  <a:pPr algn="ctr"/>
                  <a:r>
                    <a:rPr lang="en-GB" sz="1200" dirty="0"/>
                    <a:t>feedback</a:t>
                  </a:r>
                  <a:endParaRPr lang="nl-NL" sz="1200" dirty="0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9828519-4B10-B078-7C12-B0061F1DB6ED}"/>
                  </a:ext>
                </a:extLst>
              </p:cNvPr>
              <p:cNvGrpSpPr/>
              <p:nvPr/>
            </p:nvGrpSpPr>
            <p:grpSpPr>
              <a:xfrm>
                <a:off x="6709325" y="1392449"/>
                <a:ext cx="1960290" cy="1650513"/>
                <a:chOff x="5647262" y="1282970"/>
                <a:chExt cx="1970782" cy="1892347"/>
              </a:xfrm>
            </p:grpSpPr>
            <p:pic>
              <p:nvPicPr>
                <p:cNvPr id="43" name="Graphic 42" descr="Monitor">
                  <a:extLst>
                    <a:ext uri="{FF2B5EF4-FFF2-40B4-BE49-F238E27FC236}">
                      <a16:creationId xmlns:a16="http://schemas.microsoft.com/office/drawing/2014/main" id="{E9BEFF3B-7448-E389-D40C-B25FE3E036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1283" y="1282970"/>
                  <a:ext cx="1173447" cy="1173446"/>
                </a:xfrm>
                <a:prstGeom prst="rect">
                  <a:avLst/>
                </a:prstGeom>
              </p:spPr>
            </p:pic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8CB99C3-E104-82BA-64B2-702BF0F4F328}"/>
                    </a:ext>
                  </a:extLst>
                </p:cNvPr>
                <p:cNvSpPr txBox="1"/>
                <p:nvPr/>
              </p:nvSpPr>
              <p:spPr>
                <a:xfrm>
                  <a:off x="5647262" y="2437974"/>
                  <a:ext cx="1970782" cy="7373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submit corrected </a:t>
                  </a:r>
                </a:p>
                <a:p>
                  <a:pPr algn="ctr"/>
                  <a:r>
                    <a:rPr lang="en-GB" sz="1200" dirty="0"/>
                    <a:t>version</a:t>
                  </a:r>
                </a:p>
              </p:txBody>
            </p:sp>
          </p:grp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9A5C800-5E88-3BDA-C65B-CD14D1A79BCA}"/>
                </a:ext>
              </a:extLst>
            </p:cNvPr>
            <p:cNvSpPr/>
            <p:nvPr/>
          </p:nvSpPr>
          <p:spPr>
            <a:xfrm rot="16200000">
              <a:off x="-409327" y="4767785"/>
              <a:ext cx="1879846" cy="105167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Proof of the week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174851B7-5591-737F-FA7A-945B3B16BB11}"/>
              </a:ext>
            </a:extLst>
          </p:cNvPr>
          <p:cNvSpPr/>
          <p:nvPr/>
        </p:nvSpPr>
        <p:spPr>
          <a:xfrm rot="16200000">
            <a:off x="-182126" y="997242"/>
            <a:ext cx="1420594" cy="77063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Studying the material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9C7678A-120A-1237-9518-59BA1E5D4711}"/>
              </a:ext>
            </a:extLst>
          </p:cNvPr>
          <p:cNvCxnSpPr>
            <a:cxnSpLocks/>
          </p:cNvCxnSpPr>
          <p:nvPr/>
        </p:nvCxnSpPr>
        <p:spPr>
          <a:xfrm>
            <a:off x="2985863" y="700661"/>
            <a:ext cx="0" cy="418362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4D1D8E-802A-260E-2C93-28FC4F95EA80}"/>
              </a:ext>
            </a:extLst>
          </p:cNvPr>
          <p:cNvCxnSpPr>
            <a:cxnSpLocks/>
          </p:cNvCxnSpPr>
          <p:nvPr/>
        </p:nvCxnSpPr>
        <p:spPr>
          <a:xfrm>
            <a:off x="5087870" y="700661"/>
            <a:ext cx="0" cy="418362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1129F21D-B536-B3B2-1DD1-3B7CF0138EB2}"/>
              </a:ext>
            </a:extLst>
          </p:cNvPr>
          <p:cNvSpPr/>
          <p:nvPr/>
        </p:nvSpPr>
        <p:spPr>
          <a:xfrm rot="16200000">
            <a:off x="-178271" y="2383193"/>
            <a:ext cx="1399771" cy="80097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Practice exercises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0E92C84-755E-B694-5B16-8FC66A7F22F6}"/>
              </a:ext>
            </a:extLst>
          </p:cNvPr>
          <p:cNvSpPr/>
          <p:nvPr/>
        </p:nvSpPr>
        <p:spPr>
          <a:xfrm>
            <a:off x="923893" y="61305"/>
            <a:ext cx="2068681" cy="63935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Preparation at home</a:t>
            </a:r>
          </a:p>
          <a:p>
            <a:pPr algn="ctr"/>
            <a:endParaRPr lang="LID4096" sz="1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D335189-5430-1D3A-C097-782BF0C448CF}"/>
              </a:ext>
            </a:extLst>
          </p:cNvPr>
          <p:cNvSpPr/>
          <p:nvPr/>
        </p:nvSpPr>
        <p:spPr>
          <a:xfrm>
            <a:off x="2992574" y="61000"/>
            <a:ext cx="2100381" cy="64431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 the class</a:t>
            </a:r>
          </a:p>
          <a:p>
            <a:pPr algn="ctr"/>
            <a:endParaRPr lang="LID4096" sz="1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734A5D3-97B2-FA96-F0DC-D7A33723DFF2}"/>
              </a:ext>
            </a:extLst>
          </p:cNvPr>
          <p:cNvSpPr/>
          <p:nvPr/>
        </p:nvSpPr>
        <p:spPr>
          <a:xfrm>
            <a:off x="5087870" y="61304"/>
            <a:ext cx="2008979" cy="63935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Mandatory submission,</a:t>
            </a:r>
          </a:p>
          <a:p>
            <a:pPr algn="ctr"/>
            <a:r>
              <a:rPr lang="en-US" sz="1200" dirty="0"/>
              <a:t>no grade</a:t>
            </a:r>
          </a:p>
          <a:p>
            <a:pPr algn="ctr"/>
            <a:endParaRPr lang="en-US" sz="1200" dirty="0"/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49BA06B2-FD8F-8D2C-467A-AA9214B778BE}"/>
              </a:ext>
            </a:extLst>
          </p:cNvPr>
          <p:cNvSpPr/>
          <p:nvPr/>
        </p:nvSpPr>
        <p:spPr>
          <a:xfrm>
            <a:off x="1799739" y="464944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53932CF1-91E5-1B40-B68D-DAEFB92A3B29}"/>
              </a:ext>
            </a:extLst>
          </p:cNvPr>
          <p:cNvSpPr/>
          <p:nvPr/>
        </p:nvSpPr>
        <p:spPr>
          <a:xfrm>
            <a:off x="3899579" y="499855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66A8EB76-3961-7ABB-8F8E-5B9CFDCF4687}"/>
              </a:ext>
            </a:extLst>
          </p:cNvPr>
          <p:cNvSpPr/>
          <p:nvPr/>
        </p:nvSpPr>
        <p:spPr>
          <a:xfrm>
            <a:off x="5929762" y="513259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pic>
        <p:nvPicPr>
          <p:cNvPr id="57" name="Graphic 56" descr="Question mark">
            <a:extLst>
              <a:ext uri="{FF2B5EF4-FFF2-40B4-BE49-F238E27FC236}">
                <a16:creationId xmlns:a16="http://schemas.microsoft.com/office/drawing/2014/main" id="{1FB9DB9D-C3F8-AA57-817A-1EC7FEAC0B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29642" y="2564520"/>
            <a:ext cx="314960" cy="288566"/>
          </a:xfrm>
          <a:prstGeom prst="rect">
            <a:avLst/>
          </a:prstGeom>
        </p:spPr>
      </p:pic>
      <p:sp>
        <p:nvSpPr>
          <p:cNvPr id="58" name="Arrow: Chevron 57">
            <a:extLst>
              <a:ext uri="{FF2B5EF4-FFF2-40B4-BE49-F238E27FC236}">
                <a16:creationId xmlns:a16="http://schemas.microsoft.com/office/drawing/2014/main" id="{87490C1F-BBAD-8394-39AE-A1E282D93604}"/>
              </a:ext>
            </a:extLst>
          </p:cNvPr>
          <p:cNvSpPr/>
          <p:nvPr/>
        </p:nvSpPr>
        <p:spPr>
          <a:xfrm>
            <a:off x="7152968" y="1768915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8FA0D60A-2413-E701-DE35-7ECABE702E1E}"/>
              </a:ext>
            </a:extLst>
          </p:cNvPr>
          <p:cNvSpPr/>
          <p:nvPr/>
        </p:nvSpPr>
        <p:spPr>
          <a:xfrm>
            <a:off x="7172637" y="2895500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89A8002-9A5B-707C-59DB-483788D41FD4}"/>
              </a:ext>
            </a:extLst>
          </p:cNvPr>
          <p:cNvSpPr/>
          <p:nvPr/>
        </p:nvSpPr>
        <p:spPr>
          <a:xfrm>
            <a:off x="952915" y="3293302"/>
            <a:ext cx="6155562" cy="1757435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4918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06DB97-721B-9923-63C5-5AD5AFBC4734}"/>
              </a:ext>
            </a:extLst>
          </p:cNvPr>
          <p:cNvGrpSpPr/>
          <p:nvPr/>
        </p:nvGrpSpPr>
        <p:grpSpPr>
          <a:xfrm>
            <a:off x="183863" y="853284"/>
            <a:ext cx="6933278" cy="1409885"/>
            <a:chOff x="211339" y="217159"/>
            <a:chExt cx="6933278" cy="140988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9C5BB54-21DF-D194-765E-9BC50577FDCC}"/>
                </a:ext>
              </a:extLst>
            </p:cNvPr>
            <p:cNvGrpSpPr/>
            <p:nvPr/>
          </p:nvGrpSpPr>
          <p:grpSpPr>
            <a:xfrm>
              <a:off x="211339" y="217159"/>
              <a:ext cx="6933278" cy="1409885"/>
              <a:chOff x="4760" y="4353698"/>
              <a:chExt cx="9244370" cy="1879846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90961DF-B2DC-A08B-34D3-63D84F7DF3CE}"/>
                  </a:ext>
                </a:extLst>
              </p:cNvPr>
              <p:cNvGrpSpPr/>
              <p:nvPr/>
            </p:nvGrpSpPr>
            <p:grpSpPr>
              <a:xfrm>
                <a:off x="947013" y="4365917"/>
                <a:ext cx="8302117" cy="1867627"/>
                <a:chOff x="-218863" y="1290104"/>
                <a:chExt cx="9493318" cy="1951247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C21A4B2-D49D-14E9-D132-A13D58086456}"/>
                    </a:ext>
                  </a:extLst>
                </p:cNvPr>
                <p:cNvSpPr/>
                <p:nvPr/>
              </p:nvSpPr>
              <p:spPr>
                <a:xfrm>
                  <a:off x="-218863" y="1290104"/>
                  <a:ext cx="9493318" cy="1951247"/>
                </a:xfrm>
                <a:prstGeom prst="rect">
                  <a:avLst/>
                </a:prstGeom>
                <a:noFill/>
                <a:ln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200" dirty="0"/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56A2E51-EF64-ABCC-B6C5-F75EC479432B}"/>
                    </a:ext>
                  </a:extLst>
                </p:cNvPr>
                <p:cNvSpPr txBox="1"/>
                <p:nvPr/>
              </p:nvSpPr>
              <p:spPr>
                <a:xfrm>
                  <a:off x="283032" y="2725345"/>
                  <a:ext cx="2547877" cy="38586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/>
                    <a:t>Write Pólya’s four steps</a:t>
                  </a:r>
                  <a:endParaRPr lang="nl-NL" sz="1200" dirty="0"/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D6815A6B-EACE-F675-4629-70901FA1A3B3}"/>
                    </a:ext>
                  </a:extLst>
                </p:cNvPr>
                <p:cNvGrpSpPr/>
                <p:nvPr/>
              </p:nvGrpSpPr>
              <p:grpSpPr>
                <a:xfrm>
                  <a:off x="3515061" y="1462246"/>
                  <a:ext cx="1927442" cy="1682214"/>
                  <a:chOff x="3425377" y="1595424"/>
                  <a:chExt cx="1807671" cy="1682215"/>
                </a:xfrm>
              </p:grpSpPr>
              <p:pic>
                <p:nvPicPr>
                  <p:cNvPr id="12" name="Graphic 11" descr="Customer review">
                    <a:extLst>
                      <a:ext uri="{FF2B5EF4-FFF2-40B4-BE49-F238E27FC236}">
                        <a16:creationId xmlns:a16="http://schemas.microsoft.com/office/drawing/2014/main" id="{85B2759A-F96A-6520-AB80-0E09258754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79636" y="1595424"/>
                    <a:ext cx="1127841" cy="1094195"/>
                  </a:xfrm>
                  <a:prstGeom prst="rect">
                    <a:avLst/>
                  </a:prstGeom>
                </p:spPr>
              </p:pic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543D607-1ED7-D50E-E8E6-8B7A5E9FE115}"/>
                      </a:ext>
                    </a:extLst>
                  </p:cNvPr>
                  <p:cNvSpPr txBox="1"/>
                  <p:nvPr/>
                </p:nvSpPr>
                <p:spPr>
                  <a:xfrm>
                    <a:off x="3425377" y="2634525"/>
                    <a:ext cx="1807671" cy="6431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200" dirty="0"/>
                      <a:t>group discussion,</a:t>
                    </a:r>
                  </a:p>
                  <a:p>
                    <a:pPr algn="ctr"/>
                    <a:r>
                      <a:rPr lang="en-GB" sz="1200" dirty="0"/>
                      <a:t>feedback</a:t>
                    </a:r>
                    <a:endParaRPr lang="nl-NL" sz="1200" dirty="0"/>
                  </a:p>
                </p:txBody>
              </p: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CD4DF5DA-1065-B08E-AE1F-2C4A28C28FB3}"/>
                    </a:ext>
                  </a:extLst>
                </p:cNvPr>
                <p:cNvGrpSpPr/>
                <p:nvPr/>
              </p:nvGrpSpPr>
              <p:grpSpPr>
                <a:xfrm>
                  <a:off x="6709325" y="1392449"/>
                  <a:ext cx="1960290" cy="1650513"/>
                  <a:chOff x="5647262" y="1282970"/>
                  <a:chExt cx="1970782" cy="1892347"/>
                </a:xfrm>
              </p:grpSpPr>
              <p:pic>
                <p:nvPicPr>
                  <p:cNvPr id="10" name="Graphic 9" descr="Monitor">
                    <a:extLst>
                      <a:ext uri="{FF2B5EF4-FFF2-40B4-BE49-F238E27FC236}">
                        <a16:creationId xmlns:a16="http://schemas.microsoft.com/office/drawing/2014/main" id="{B84DC444-E917-F79C-63BC-7F087857DF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71283" y="1282970"/>
                    <a:ext cx="1173447" cy="1173446"/>
                  </a:xfrm>
                  <a:prstGeom prst="rect">
                    <a:avLst/>
                  </a:prstGeom>
                </p:spPr>
              </p:pic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8832C540-DE9E-51C4-71F5-ED5E7E7DEED3}"/>
                      </a:ext>
                    </a:extLst>
                  </p:cNvPr>
                  <p:cNvSpPr txBox="1"/>
                  <p:nvPr/>
                </p:nvSpPr>
                <p:spPr>
                  <a:xfrm>
                    <a:off x="5647262" y="2437974"/>
                    <a:ext cx="1970782" cy="7373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200" dirty="0"/>
                      <a:t>submit corrected </a:t>
                    </a:r>
                  </a:p>
                  <a:p>
                    <a:pPr algn="ctr"/>
                    <a:r>
                      <a:rPr lang="en-GB" sz="1200" dirty="0"/>
                      <a:t>version</a:t>
                    </a:r>
                  </a:p>
                </p:txBody>
              </p:sp>
            </p:grpSp>
          </p:grp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D26D5B9-89F4-78C9-06AD-5CB4B65B9003}"/>
                  </a:ext>
                </a:extLst>
              </p:cNvPr>
              <p:cNvSpPr/>
              <p:nvPr/>
            </p:nvSpPr>
            <p:spPr>
              <a:xfrm rot="16200000">
                <a:off x="-409327" y="4767785"/>
                <a:ext cx="1879846" cy="105167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Proof of the week</a:t>
                </a:r>
              </a:p>
            </p:txBody>
          </p:sp>
        </p:grpSp>
        <p:pic>
          <p:nvPicPr>
            <p:cNvPr id="14" name="Graphic 13" descr="Document">
              <a:extLst>
                <a:ext uri="{FF2B5EF4-FFF2-40B4-BE49-F238E27FC236}">
                  <a16:creationId xmlns:a16="http://schemas.microsoft.com/office/drawing/2014/main" id="{90DA7977-649D-F5AF-061F-58E9AA5BA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54654" y="349897"/>
              <a:ext cx="788755" cy="863275"/>
            </a:xfrm>
            <a:prstGeom prst="rect">
              <a:avLst/>
            </a:prstGeom>
          </p:spPr>
        </p:pic>
      </p:grp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97E25F72-9B5A-98A5-985B-7EEFBA9AE939}"/>
              </a:ext>
            </a:extLst>
          </p:cNvPr>
          <p:cNvSpPr/>
          <p:nvPr/>
        </p:nvSpPr>
        <p:spPr>
          <a:xfrm>
            <a:off x="7155042" y="1174338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130520-EE55-DAF8-44C3-1A4FCC483257}"/>
              </a:ext>
            </a:extLst>
          </p:cNvPr>
          <p:cNvGrpSpPr/>
          <p:nvPr/>
        </p:nvGrpSpPr>
        <p:grpSpPr>
          <a:xfrm>
            <a:off x="7594669" y="985094"/>
            <a:ext cx="1343724" cy="1199355"/>
            <a:chOff x="274328" y="3757877"/>
            <a:chExt cx="2051951" cy="1563046"/>
          </a:xfrm>
        </p:grpSpPr>
        <p:pic>
          <p:nvPicPr>
            <p:cNvPr id="18" name="Graphic 17" descr="Document">
              <a:extLst>
                <a:ext uri="{FF2B5EF4-FFF2-40B4-BE49-F238E27FC236}">
                  <a16:creationId xmlns:a16="http://schemas.microsoft.com/office/drawing/2014/main" id="{78F3B6E6-5D63-1EFF-6A72-7149274AB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9126" y="3757877"/>
              <a:ext cx="1116810" cy="111681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21E2BA-BA2B-E8AC-71A5-A9C5E31CCB14}"/>
                </a:ext>
              </a:extLst>
            </p:cNvPr>
            <p:cNvSpPr txBox="1"/>
            <p:nvPr/>
          </p:nvSpPr>
          <p:spPr>
            <a:xfrm>
              <a:off x="274328" y="4920513"/>
              <a:ext cx="2051951" cy="40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Exam part 2</a:t>
              </a:r>
              <a:endParaRPr lang="nl-NL" sz="120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1DDD2-5301-29F9-0F58-C5E791C2B2EC}"/>
              </a:ext>
            </a:extLst>
          </p:cNvPr>
          <p:cNvSpPr/>
          <p:nvPr/>
        </p:nvSpPr>
        <p:spPr>
          <a:xfrm>
            <a:off x="7571491" y="853283"/>
            <a:ext cx="1434142" cy="1405313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EFD65A-D6CE-FF80-AA6D-6B6493E193E5}"/>
              </a:ext>
            </a:extLst>
          </p:cNvPr>
          <p:cNvSpPr txBox="1"/>
          <p:nvPr/>
        </p:nvSpPr>
        <p:spPr>
          <a:xfrm>
            <a:off x="183863" y="2590008"/>
            <a:ext cx="8504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Miller, K.,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Zyto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S., Karger, D., Yoo, J., &amp; Mazur, E. (2016). Analysis of student engagement in an online annotation system in the context of a flipped introductory physics class. 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Physical Review Physics Education Research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 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12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(2), 020143.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Mazur, E. (2016) Syllabus of Applied Physics 50a, Harvard University. Private communication.</a:t>
            </a:r>
            <a:endParaRPr lang="en-N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2BEFFB-03F5-37C6-A661-ED15FB683143}"/>
              </a:ext>
            </a:extLst>
          </p:cNvPr>
          <p:cNvSpPr txBox="1"/>
          <p:nvPr/>
        </p:nvSpPr>
        <p:spPr>
          <a:xfrm>
            <a:off x="129933" y="24853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000" b="1" i="0" dirty="0">
                <a:effectLst/>
              </a:rPr>
              <a:t>Proof of the week</a:t>
            </a:r>
          </a:p>
        </p:txBody>
      </p:sp>
    </p:spTree>
    <p:extLst>
      <p:ext uri="{BB962C8B-B14F-4D97-AF65-F5344CB8AC3E}">
        <p14:creationId xmlns:p14="http://schemas.microsoft.com/office/powerpoint/2010/main" val="10536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A80391-6B89-9036-8F01-841E92F47D4B}"/>
              </a:ext>
            </a:extLst>
          </p:cNvPr>
          <p:cNvSpPr txBox="1"/>
          <p:nvPr/>
        </p:nvSpPr>
        <p:spPr>
          <a:xfrm>
            <a:off x="2495469" y="3565042"/>
            <a:ext cx="415306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Joint work with Lotte Weedage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2014:</a:t>
            </a:r>
            <a:r>
              <a:rPr lang="en-US" dirty="0"/>
              <a:t> Freshman student in the first edition of the course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2018-2022:</a:t>
            </a:r>
            <a:r>
              <a:rPr lang="en-US" dirty="0"/>
              <a:t> TA and co-developer of the course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2023:</a:t>
            </a:r>
            <a:r>
              <a:rPr lang="en-US" dirty="0"/>
              <a:t> Instructor</a:t>
            </a:r>
            <a:endParaRPr lang="en-NL" dirty="0"/>
          </a:p>
        </p:txBody>
      </p:sp>
      <p:pic>
        <p:nvPicPr>
          <p:cNvPr id="4" name="Picture 3" descr="A person wearing glasses and smiling&#10;&#10;AI-generated content may be incorrect.">
            <a:extLst>
              <a:ext uri="{FF2B5EF4-FFF2-40B4-BE49-F238E27FC236}">
                <a16:creationId xmlns:a16="http://schemas.microsoft.com/office/drawing/2014/main" id="{FA56D03F-0B28-A639-2FD0-B2D91C58E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32" y="515806"/>
            <a:ext cx="2004135" cy="269168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7259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03F57-C2B5-14B7-7343-812B860C8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737BF5-B60F-716F-876D-924E4EFA52CE}"/>
              </a:ext>
            </a:extLst>
          </p:cNvPr>
          <p:cNvSpPr/>
          <p:nvPr/>
        </p:nvSpPr>
        <p:spPr>
          <a:xfrm>
            <a:off x="893150" y="680144"/>
            <a:ext cx="6175266" cy="140982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2FA177-50EA-0CCB-4E03-A619D6CEF16F}"/>
              </a:ext>
            </a:extLst>
          </p:cNvPr>
          <p:cNvGrpSpPr/>
          <p:nvPr/>
        </p:nvGrpSpPr>
        <p:grpSpPr>
          <a:xfrm>
            <a:off x="1249656" y="683915"/>
            <a:ext cx="1707775" cy="1327376"/>
            <a:chOff x="952845" y="1081575"/>
            <a:chExt cx="1892628" cy="1282142"/>
          </a:xfrm>
        </p:grpSpPr>
        <p:pic>
          <p:nvPicPr>
            <p:cNvPr id="4" name="Graphic 3" descr="Presentation with media">
              <a:extLst>
                <a:ext uri="{FF2B5EF4-FFF2-40B4-BE49-F238E27FC236}">
                  <a16:creationId xmlns:a16="http://schemas.microsoft.com/office/drawing/2014/main" id="{EAB71DF4-9F47-03B4-59DE-5711A881E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6185" y="1081575"/>
              <a:ext cx="914400" cy="914400"/>
            </a:xfrm>
            <a:prstGeom prst="rect">
              <a:avLst/>
            </a:prstGeom>
          </p:spPr>
        </p:pic>
        <p:pic>
          <p:nvPicPr>
            <p:cNvPr id="5" name="Graphic 4" descr="Open book">
              <a:extLst>
                <a:ext uri="{FF2B5EF4-FFF2-40B4-BE49-F238E27FC236}">
                  <a16:creationId xmlns:a16="http://schemas.microsoft.com/office/drawing/2014/main" id="{E5617574-A7BA-BF3E-7509-51036DA2B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7221" y="1084281"/>
              <a:ext cx="828957" cy="82895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517FA7-3400-023E-8658-3B1EF13ABA1D}"/>
                </a:ext>
              </a:extLst>
            </p:cNvPr>
            <p:cNvSpPr txBox="1"/>
            <p:nvPr/>
          </p:nvSpPr>
          <p:spPr>
            <a:xfrm>
              <a:off x="952845" y="1917784"/>
              <a:ext cx="1892628" cy="445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Interactive videos, textbook</a:t>
              </a:r>
              <a:endParaRPr lang="nl-NL" sz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D152F87-9725-A5E8-C826-7B5C52D77426}"/>
              </a:ext>
            </a:extLst>
          </p:cNvPr>
          <p:cNvGrpSpPr/>
          <p:nvPr/>
        </p:nvGrpSpPr>
        <p:grpSpPr>
          <a:xfrm>
            <a:off x="3194182" y="720507"/>
            <a:ext cx="1410271" cy="1235324"/>
            <a:chOff x="4362564" y="1487045"/>
            <a:chExt cx="1612620" cy="12906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887A11C-8934-84A5-098C-EDE81197B42C}"/>
                </a:ext>
              </a:extLst>
            </p:cNvPr>
            <p:cNvGrpSpPr/>
            <p:nvPr/>
          </p:nvGrpSpPr>
          <p:grpSpPr>
            <a:xfrm>
              <a:off x="4362564" y="1487045"/>
              <a:ext cx="1518908" cy="1013801"/>
              <a:chOff x="9616089" y="1875747"/>
              <a:chExt cx="2350377" cy="1724142"/>
            </a:xfrm>
          </p:grpSpPr>
          <p:pic>
            <p:nvPicPr>
              <p:cNvPr id="10" name="Graphic 9" descr="Customer review">
                <a:extLst>
                  <a:ext uri="{FF2B5EF4-FFF2-40B4-BE49-F238E27FC236}">
                    <a16:creationId xmlns:a16="http://schemas.microsoft.com/office/drawing/2014/main" id="{4A14F522-F3E9-0619-C411-79151B7E2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859277" y="2492701"/>
                <a:ext cx="1107189" cy="1107188"/>
              </a:xfrm>
              <a:prstGeom prst="rect">
                <a:avLst/>
              </a:prstGeom>
            </p:spPr>
          </p:pic>
          <p:pic>
            <p:nvPicPr>
              <p:cNvPr id="11" name="Graphic 10" descr="Teacher">
                <a:extLst>
                  <a:ext uri="{FF2B5EF4-FFF2-40B4-BE49-F238E27FC236}">
                    <a16:creationId xmlns:a16="http://schemas.microsoft.com/office/drawing/2014/main" id="{D98459ED-53FE-725B-D5E8-20E24CE70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616089" y="1875747"/>
                <a:ext cx="1206358" cy="1206357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6ADF37-DBEE-936C-E2A6-02F5F73E84BB}"/>
                </a:ext>
              </a:extLst>
            </p:cNvPr>
            <p:cNvSpPr txBox="1"/>
            <p:nvPr/>
          </p:nvSpPr>
          <p:spPr>
            <a:xfrm>
              <a:off x="4388755" y="2488279"/>
              <a:ext cx="1586429" cy="289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interactive lectorial</a:t>
              </a:r>
              <a:endParaRPr lang="nl-NL" sz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48D449-AD2A-3B6F-0421-63A8C520274F}"/>
              </a:ext>
            </a:extLst>
          </p:cNvPr>
          <p:cNvGrpSpPr/>
          <p:nvPr/>
        </p:nvGrpSpPr>
        <p:grpSpPr>
          <a:xfrm>
            <a:off x="5361599" y="852105"/>
            <a:ext cx="1498415" cy="1159185"/>
            <a:chOff x="5994893" y="520422"/>
            <a:chExt cx="2296774" cy="18513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A398824-9122-0E8D-5F59-D3FF34458422}"/>
                </a:ext>
              </a:extLst>
            </p:cNvPr>
            <p:cNvGrpSpPr/>
            <p:nvPr/>
          </p:nvGrpSpPr>
          <p:grpSpPr>
            <a:xfrm>
              <a:off x="6568693" y="520422"/>
              <a:ext cx="1173447" cy="1173446"/>
              <a:chOff x="6722408" y="802987"/>
              <a:chExt cx="1173447" cy="1173446"/>
            </a:xfrm>
          </p:grpSpPr>
          <p:pic>
            <p:nvPicPr>
              <p:cNvPr id="15" name="Graphic 14" descr="Monitor">
                <a:extLst>
                  <a:ext uri="{FF2B5EF4-FFF2-40B4-BE49-F238E27FC236}">
                    <a16:creationId xmlns:a16="http://schemas.microsoft.com/office/drawing/2014/main" id="{0F6087BD-0F30-9E03-4244-692EA63644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722408" y="802987"/>
                <a:ext cx="1173447" cy="1173446"/>
              </a:xfrm>
              <a:prstGeom prst="rect">
                <a:avLst/>
              </a:prstGeom>
            </p:spPr>
          </p:pic>
          <p:pic>
            <p:nvPicPr>
              <p:cNvPr id="16" name="Graphic 15" descr="Question mark">
                <a:extLst>
                  <a:ext uri="{FF2B5EF4-FFF2-40B4-BE49-F238E27FC236}">
                    <a16:creationId xmlns:a16="http://schemas.microsoft.com/office/drawing/2014/main" id="{6B0A6A25-E5CA-3340-B9D8-336E50711C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078691" y="1095235"/>
                <a:ext cx="460880" cy="460882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622316-5078-86FA-1D99-75A9FDFB19EB}"/>
                </a:ext>
              </a:extLst>
            </p:cNvPr>
            <p:cNvSpPr txBox="1"/>
            <p:nvPr/>
          </p:nvSpPr>
          <p:spPr>
            <a:xfrm>
              <a:off x="5994893" y="1634458"/>
              <a:ext cx="2296774" cy="73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online homework quiz</a:t>
              </a:r>
            </a:p>
          </p:txBody>
        </p:sp>
      </p:grpSp>
      <p:pic>
        <p:nvPicPr>
          <p:cNvPr id="17" name="Graphic 16" descr="Document">
            <a:extLst>
              <a:ext uri="{FF2B5EF4-FFF2-40B4-BE49-F238E27FC236}">
                <a16:creationId xmlns:a16="http://schemas.microsoft.com/office/drawing/2014/main" id="{862D04CF-0BB0-9720-2B9B-4D099C7895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30583" y="3651604"/>
            <a:ext cx="788755" cy="863275"/>
          </a:xfrm>
          <a:prstGeom prst="rect">
            <a:avLst/>
          </a:prstGeom>
        </p:spPr>
      </p:pic>
      <p:pic>
        <p:nvPicPr>
          <p:cNvPr id="18" name="Graphic 17" descr="Document">
            <a:extLst>
              <a:ext uri="{FF2B5EF4-FFF2-40B4-BE49-F238E27FC236}">
                <a16:creationId xmlns:a16="http://schemas.microsoft.com/office/drawing/2014/main" id="{60A66295-B14B-4D7B-0BD5-727C0B1B74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28311" y="3717651"/>
            <a:ext cx="300678" cy="32908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2409082-4261-AB65-0A2A-7FF2EF9718F7}"/>
              </a:ext>
            </a:extLst>
          </p:cNvPr>
          <p:cNvGrpSpPr/>
          <p:nvPr/>
        </p:nvGrpSpPr>
        <p:grpSpPr>
          <a:xfrm>
            <a:off x="7699369" y="3045233"/>
            <a:ext cx="1161922" cy="1081296"/>
            <a:chOff x="274328" y="3757877"/>
            <a:chExt cx="2051951" cy="1563046"/>
          </a:xfrm>
        </p:grpSpPr>
        <p:pic>
          <p:nvPicPr>
            <p:cNvPr id="20" name="Graphic 19" descr="Document">
              <a:extLst>
                <a:ext uri="{FF2B5EF4-FFF2-40B4-BE49-F238E27FC236}">
                  <a16:creationId xmlns:a16="http://schemas.microsoft.com/office/drawing/2014/main" id="{B22306AF-20B9-97F0-7CB4-494FA3FC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89126" y="3757877"/>
              <a:ext cx="1116810" cy="111681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739AFB-E8A3-B5D9-4464-644F7102A3B9}"/>
                </a:ext>
              </a:extLst>
            </p:cNvPr>
            <p:cNvSpPr txBox="1"/>
            <p:nvPr/>
          </p:nvSpPr>
          <p:spPr>
            <a:xfrm>
              <a:off x="274328" y="4920513"/>
              <a:ext cx="2051951" cy="40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Exam part 2</a:t>
              </a:r>
              <a:endParaRPr lang="nl-NL" sz="1200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E4D2541-38FB-3FC7-E7B4-FCA8793E030E}"/>
              </a:ext>
            </a:extLst>
          </p:cNvPr>
          <p:cNvSpPr/>
          <p:nvPr/>
        </p:nvSpPr>
        <p:spPr>
          <a:xfrm>
            <a:off x="7680364" y="2924188"/>
            <a:ext cx="1240106" cy="1266981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CA9E9F-5B6F-28F2-7C17-B1F27D0B0B58}"/>
              </a:ext>
            </a:extLst>
          </p:cNvPr>
          <p:cNvGrpSpPr/>
          <p:nvPr/>
        </p:nvGrpSpPr>
        <p:grpSpPr>
          <a:xfrm>
            <a:off x="7680365" y="1354715"/>
            <a:ext cx="1240104" cy="1266982"/>
            <a:chOff x="6150194" y="1872640"/>
            <a:chExt cx="1814638" cy="202354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B864769-3EB5-AFF9-3D1B-D9CFEF0E3B95}"/>
                </a:ext>
              </a:extLst>
            </p:cNvPr>
            <p:cNvGrpSpPr/>
            <p:nvPr/>
          </p:nvGrpSpPr>
          <p:grpSpPr>
            <a:xfrm>
              <a:off x="6458899" y="2098586"/>
              <a:ext cx="1173447" cy="1173446"/>
              <a:chOff x="6612614" y="2381151"/>
              <a:chExt cx="1173447" cy="1173446"/>
            </a:xfrm>
          </p:grpSpPr>
          <p:pic>
            <p:nvPicPr>
              <p:cNvPr id="27" name="Graphic 26" descr="Monitor">
                <a:extLst>
                  <a:ext uri="{FF2B5EF4-FFF2-40B4-BE49-F238E27FC236}">
                    <a16:creationId xmlns:a16="http://schemas.microsoft.com/office/drawing/2014/main" id="{C872E79C-C4E4-C535-D2AC-65EEE355D7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612614" y="2381151"/>
                <a:ext cx="1173447" cy="1173446"/>
              </a:xfrm>
              <a:prstGeom prst="rect">
                <a:avLst/>
              </a:prstGeom>
            </p:spPr>
          </p:pic>
          <p:pic>
            <p:nvPicPr>
              <p:cNvPr id="28" name="Graphic 27" descr="Question mark">
                <a:extLst>
                  <a:ext uri="{FF2B5EF4-FFF2-40B4-BE49-F238E27FC236}">
                    <a16:creationId xmlns:a16="http://schemas.microsoft.com/office/drawing/2014/main" id="{0DD69F57-C31E-6604-8325-1CFFEE0D33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968899" y="2693756"/>
                <a:ext cx="460880" cy="460881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84D763-EF43-46AB-BC7B-B10A23B6AC86}"/>
                </a:ext>
              </a:extLst>
            </p:cNvPr>
            <p:cNvSpPr txBox="1"/>
            <p:nvPr/>
          </p:nvSpPr>
          <p:spPr>
            <a:xfrm>
              <a:off x="6387621" y="3289927"/>
              <a:ext cx="1359268" cy="442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Exam part 1</a:t>
              </a:r>
              <a:endParaRPr lang="nl-NL" sz="1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A50DF-B8EB-758E-474A-0953481915E2}"/>
                </a:ext>
              </a:extLst>
            </p:cNvPr>
            <p:cNvSpPr/>
            <p:nvPr/>
          </p:nvSpPr>
          <p:spPr>
            <a:xfrm>
              <a:off x="6150194" y="1872640"/>
              <a:ext cx="1814638" cy="2023547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7A8CBB8-31CC-B1F4-B711-03E0DA91774A}"/>
              </a:ext>
            </a:extLst>
          </p:cNvPr>
          <p:cNvSpPr/>
          <p:nvPr/>
        </p:nvSpPr>
        <p:spPr>
          <a:xfrm>
            <a:off x="902680" y="2105226"/>
            <a:ext cx="4200900" cy="13519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0EEF41-B8A5-5DC3-832B-53BE46E7FDB0}"/>
              </a:ext>
            </a:extLst>
          </p:cNvPr>
          <p:cNvSpPr txBox="1"/>
          <p:nvPr/>
        </p:nvSpPr>
        <p:spPr>
          <a:xfrm>
            <a:off x="862620" y="3079472"/>
            <a:ext cx="212995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Practice exercises</a:t>
            </a:r>
            <a:endParaRPr lang="nl-NL" sz="1200" dirty="0"/>
          </a:p>
        </p:txBody>
      </p:sp>
      <p:sp>
        <p:nvSpPr>
          <p:cNvPr id="31" name="Graphic 17" descr="Monitor">
            <a:extLst>
              <a:ext uri="{FF2B5EF4-FFF2-40B4-BE49-F238E27FC236}">
                <a16:creationId xmlns:a16="http://schemas.microsoft.com/office/drawing/2014/main" id="{30E619FA-0E26-6DCC-79AE-70ED2FC07D35}"/>
              </a:ext>
            </a:extLst>
          </p:cNvPr>
          <p:cNvSpPr/>
          <p:nvPr/>
        </p:nvSpPr>
        <p:spPr>
          <a:xfrm>
            <a:off x="1255158" y="2487679"/>
            <a:ext cx="637964" cy="520424"/>
          </a:xfrm>
          <a:custGeom>
            <a:avLst/>
            <a:gdLst>
              <a:gd name="connsiteX0" fmla="*/ 674788 w 729500"/>
              <a:gd name="connsiteY0" fmla="*/ 399798 h 543725"/>
              <a:gd name="connsiteX1" fmla="*/ 54713 w 729500"/>
              <a:gd name="connsiteY1" fmla="*/ 399798 h 543725"/>
              <a:gd name="connsiteX2" fmla="*/ 54713 w 729500"/>
              <a:gd name="connsiteY2" fmla="*/ 47976 h 543725"/>
              <a:gd name="connsiteX3" fmla="*/ 674788 w 729500"/>
              <a:gd name="connsiteY3" fmla="*/ 47976 h 543725"/>
              <a:gd name="connsiteX4" fmla="*/ 674788 w 729500"/>
              <a:gd name="connsiteY4" fmla="*/ 399798 h 543725"/>
              <a:gd name="connsiteX5" fmla="*/ 693025 w 729500"/>
              <a:gd name="connsiteY5" fmla="*/ 0 h 543725"/>
              <a:gd name="connsiteX6" fmla="*/ 36475 w 729500"/>
              <a:gd name="connsiteY6" fmla="*/ 0 h 543725"/>
              <a:gd name="connsiteX7" fmla="*/ 0 w 729500"/>
              <a:gd name="connsiteY7" fmla="*/ 31984 h 543725"/>
              <a:gd name="connsiteX8" fmla="*/ 0 w 729500"/>
              <a:gd name="connsiteY8" fmla="*/ 415790 h 543725"/>
              <a:gd name="connsiteX9" fmla="*/ 36475 w 729500"/>
              <a:gd name="connsiteY9" fmla="*/ 447774 h 543725"/>
              <a:gd name="connsiteX10" fmla="*/ 291800 w 729500"/>
              <a:gd name="connsiteY10" fmla="*/ 447774 h 543725"/>
              <a:gd name="connsiteX11" fmla="*/ 291800 w 729500"/>
              <a:gd name="connsiteY11" fmla="*/ 495750 h 543725"/>
              <a:gd name="connsiteX12" fmla="*/ 200613 w 729500"/>
              <a:gd name="connsiteY12" fmla="*/ 495750 h 543725"/>
              <a:gd name="connsiteX13" fmla="*/ 200613 w 729500"/>
              <a:gd name="connsiteY13" fmla="*/ 543726 h 543725"/>
              <a:gd name="connsiteX14" fmla="*/ 528888 w 729500"/>
              <a:gd name="connsiteY14" fmla="*/ 543726 h 543725"/>
              <a:gd name="connsiteX15" fmla="*/ 528888 w 729500"/>
              <a:gd name="connsiteY15" fmla="*/ 495750 h 543725"/>
              <a:gd name="connsiteX16" fmla="*/ 437700 w 729500"/>
              <a:gd name="connsiteY16" fmla="*/ 495750 h 543725"/>
              <a:gd name="connsiteX17" fmla="*/ 437700 w 729500"/>
              <a:gd name="connsiteY17" fmla="*/ 447774 h 543725"/>
              <a:gd name="connsiteX18" fmla="*/ 693025 w 729500"/>
              <a:gd name="connsiteY18" fmla="*/ 447774 h 543725"/>
              <a:gd name="connsiteX19" fmla="*/ 729500 w 729500"/>
              <a:gd name="connsiteY19" fmla="*/ 415790 h 543725"/>
              <a:gd name="connsiteX20" fmla="*/ 729500 w 729500"/>
              <a:gd name="connsiteY20" fmla="*/ 31984 h 543725"/>
              <a:gd name="connsiteX21" fmla="*/ 693025 w 729500"/>
              <a:gd name="connsiteY21" fmla="*/ 0 h 54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9500" h="543725">
                <a:moveTo>
                  <a:pt x="674788" y="399798"/>
                </a:moveTo>
                <a:lnTo>
                  <a:pt x="54713" y="399798"/>
                </a:lnTo>
                <a:lnTo>
                  <a:pt x="54713" y="47976"/>
                </a:lnTo>
                <a:lnTo>
                  <a:pt x="674788" y="47976"/>
                </a:lnTo>
                <a:lnTo>
                  <a:pt x="674788" y="399798"/>
                </a:lnTo>
                <a:close/>
                <a:moveTo>
                  <a:pt x="693025" y="0"/>
                </a:moveTo>
                <a:lnTo>
                  <a:pt x="36475" y="0"/>
                </a:lnTo>
                <a:cubicBezTo>
                  <a:pt x="16414" y="0"/>
                  <a:pt x="0" y="14393"/>
                  <a:pt x="0" y="31984"/>
                </a:cubicBezTo>
                <a:lnTo>
                  <a:pt x="0" y="415790"/>
                </a:lnTo>
                <a:cubicBezTo>
                  <a:pt x="0" y="433381"/>
                  <a:pt x="16414" y="447774"/>
                  <a:pt x="36475" y="447774"/>
                </a:cubicBezTo>
                <a:lnTo>
                  <a:pt x="291800" y="447774"/>
                </a:lnTo>
                <a:lnTo>
                  <a:pt x="291800" y="495750"/>
                </a:lnTo>
                <a:lnTo>
                  <a:pt x="200613" y="495750"/>
                </a:lnTo>
                <a:lnTo>
                  <a:pt x="200613" y="543726"/>
                </a:lnTo>
                <a:lnTo>
                  <a:pt x="528888" y="543726"/>
                </a:lnTo>
                <a:lnTo>
                  <a:pt x="528888" y="495750"/>
                </a:lnTo>
                <a:lnTo>
                  <a:pt x="437700" y="495750"/>
                </a:lnTo>
                <a:lnTo>
                  <a:pt x="437700" y="447774"/>
                </a:lnTo>
                <a:lnTo>
                  <a:pt x="693025" y="447774"/>
                </a:lnTo>
                <a:cubicBezTo>
                  <a:pt x="713086" y="447774"/>
                  <a:pt x="729500" y="433381"/>
                  <a:pt x="729500" y="415790"/>
                </a:cubicBezTo>
                <a:lnTo>
                  <a:pt x="729500" y="31984"/>
                </a:lnTo>
                <a:cubicBezTo>
                  <a:pt x="729500" y="14393"/>
                  <a:pt x="713086" y="0"/>
                  <a:pt x="693025" y="0"/>
                </a:cubicBezTo>
                <a:close/>
              </a:path>
            </a:pathLst>
          </a:custGeom>
          <a:solidFill>
            <a:srgbClr val="000000"/>
          </a:solidFill>
          <a:ln w="902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2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5BA29F-DF32-41D2-9B25-D6FA633BBE86}"/>
              </a:ext>
            </a:extLst>
          </p:cNvPr>
          <p:cNvGrpSpPr/>
          <p:nvPr/>
        </p:nvGrpSpPr>
        <p:grpSpPr>
          <a:xfrm>
            <a:off x="3069087" y="2210891"/>
            <a:ext cx="1707775" cy="1126351"/>
            <a:chOff x="5225903" y="3046378"/>
            <a:chExt cx="1952809" cy="117678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5C6F6C6-059A-CC0E-47CB-772D89CF3C36}"/>
                </a:ext>
              </a:extLst>
            </p:cNvPr>
            <p:cNvSpPr txBox="1"/>
            <p:nvPr/>
          </p:nvSpPr>
          <p:spPr>
            <a:xfrm>
              <a:off x="5225903" y="3933760"/>
              <a:ext cx="1952809" cy="289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Tutorials</a:t>
              </a:r>
              <a:endParaRPr lang="nl-NL" sz="1200" dirty="0"/>
            </a:p>
          </p:txBody>
        </p:sp>
        <p:pic>
          <p:nvPicPr>
            <p:cNvPr id="34" name="Graphic 33" descr="Questions with solid fill">
              <a:extLst>
                <a:ext uri="{FF2B5EF4-FFF2-40B4-BE49-F238E27FC236}">
                  <a16:creationId xmlns:a16="http://schemas.microsoft.com/office/drawing/2014/main" id="{DB65CE5E-5ECA-8195-5EF3-C2825AD11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49646" y="3046378"/>
              <a:ext cx="914400" cy="914400"/>
            </a:xfrm>
            <a:prstGeom prst="rect">
              <a:avLst/>
            </a:prstGeom>
          </p:spPr>
        </p:pic>
      </p:grpSp>
      <p:pic>
        <p:nvPicPr>
          <p:cNvPr id="35" name="Graphic 34" descr="Document">
            <a:extLst>
              <a:ext uri="{FF2B5EF4-FFF2-40B4-BE49-F238E27FC236}">
                <a16:creationId xmlns:a16="http://schemas.microsoft.com/office/drawing/2014/main" id="{CE3D10EE-3D0B-99E4-1804-4592A6F466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08045" y="2329617"/>
            <a:ext cx="650267" cy="79442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DE02428-0748-5A62-B70C-1E2FD516DF13}"/>
              </a:ext>
            </a:extLst>
          </p:cNvPr>
          <p:cNvGrpSpPr/>
          <p:nvPr/>
        </p:nvGrpSpPr>
        <p:grpSpPr>
          <a:xfrm>
            <a:off x="135139" y="3474709"/>
            <a:ext cx="6933278" cy="1409885"/>
            <a:chOff x="4760" y="4353698"/>
            <a:chExt cx="9244370" cy="187984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F345C66-B16F-7973-062A-B060376C6F28}"/>
                </a:ext>
              </a:extLst>
            </p:cNvPr>
            <p:cNvGrpSpPr/>
            <p:nvPr/>
          </p:nvGrpSpPr>
          <p:grpSpPr>
            <a:xfrm>
              <a:off x="947013" y="4365917"/>
              <a:ext cx="8302117" cy="1867627"/>
              <a:chOff x="-218863" y="1290104"/>
              <a:chExt cx="9493318" cy="19512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68B0E1D-1EBD-71BA-BA00-66CD62995E0F}"/>
                  </a:ext>
                </a:extLst>
              </p:cNvPr>
              <p:cNvSpPr/>
              <p:nvPr/>
            </p:nvSpPr>
            <p:spPr>
              <a:xfrm>
                <a:off x="-218863" y="1290104"/>
                <a:ext cx="9493318" cy="1951247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76F7F64-E259-C7A9-32D8-A73F868147AC}"/>
                  </a:ext>
                </a:extLst>
              </p:cNvPr>
              <p:cNvSpPr txBox="1"/>
              <p:nvPr/>
            </p:nvSpPr>
            <p:spPr>
              <a:xfrm>
                <a:off x="283032" y="2725345"/>
                <a:ext cx="2547877" cy="3858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/>
                  <a:t>Write Pólya’s four steps</a:t>
                </a:r>
                <a:endParaRPr lang="nl-NL" sz="1200" dirty="0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BBD59EE-820E-A7FA-4F24-E688A4D641CE}"/>
                  </a:ext>
                </a:extLst>
              </p:cNvPr>
              <p:cNvGrpSpPr/>
              <p:nvPr/>
            </p:nvGrpSpPr>
            <p:grpSpPr>
              <a:xfrm>
                <a:off x="3515061" y="1462246"/>
                <a:ext cx="1927442" cy="1682214"/>
                <a:chOff x="3425377" y="1595424"/>
                <a:chExt cx="1807671" cy="1682215"/>
              </a:xfrm>
            </p:grpSpPr>
            <p:pic>
              <p:nvPicPr>
                <p:cNvPr id="45" name="Graphic 44" descr="Customer review">
                  <a:extLst>
                    <a:ext uri="{FF2B5EF4-FFF2-40B4-BE49-F238E27FC236}">
                      <a16:creationId xmlns:a16="http://schemas.microsoft.com/office/drawing/2014/main" id="{6A3A2955-C6C5-9129-B0DD-81ED692118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9636" y="1595424"/>
                  <a:ext cx="1127841" cy="1094195"/>
                </a:xfrm>
                <a:prstGeom prst="rect">
                  <a:avLst/>
                </a:prstGeom>
              </p:spPr>
            </p:pic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9D862E3-2469-BA13-2B0B-B76F76F30305}"/>
                    </a:ext>
                  </a:extLst>
                </p:cNvPr>
                <p:cNvSpPr txBox="1"/>
                <p:nvPr/>
              </p:nvSpPr>
              <p:spPr>
                <a:xfrm>
                  <a:off x="3425377" y="2634525"/>
                  <a:ext cx="1807671" cy="6431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group discussion,</a:t>
                  </a:r>
                </a:p>
                <a:p>
                  <a:pPr algn="ctr"/>
                  <a:r>
                    <a:rPr lang="en-GB" sz="1200" dirty="0"/>
                    <a:t>feedback</a:t>
                  </a:r>
                  <a:endParaRPr lang="nl-NL" sz="1200" dirty="0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7571D63-C72E-CC67-D90D-B9A06C9B4220}"/>
                  </a:ext>
                </a:extLst>
              </p:cNvPr>
              <p:cNvGrpSpPr/>
              <p:nvPr/>
            </p:nvGrpSpPr>
            <p:grpSpPr>
              <a:xfrm>
                <a:off x="6709325" y="1392449"/>
                <a:ext cx="1960290" cy="1650513"/>
                <a:chOff x="5647262" y="1282970"/>
                <a:chExt cx="1970782" cy="1892347"/>
              </a:xfrm>
            </p:grpSpPr>
            <p:pic>
              <p:nvPicPr>
                <p:cNvPr id="43" name="Graphic 42" descr="Monitor">
                  <a:extLst>
                    <a:ext uri="{FF2B5EF4-FFF2-40B4-BE49-F238E27FC236}">
                      <a16:creationId xmlns:a16="http://schemas.microsoft.com/office/drawing/2014/main" id="{965ADE11-9226-B158-6430-B116F9AE37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1283" y="1282970"/>
                  <a:ext cx="1173447" cy="1173446"/>
                </a:xfrm>
                <a:prstGeom prst="rect">
                  <a:avLst/>
                </a:prstGeom>
              </p:spPr>
            </p:pic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DB23F26-6C1A-9D6B-05ED-2AE025493472}"/>
                    </a:ext>
                  </a:extLst>
                </p:cNvPr>
                <p:cNvSpPr txBox="1"/>
                <p:nvPr/>
              </p:nvSpPr>
              <p:spPr>
                <a:xfrm>
                  <a:off x="5647262" y="2437974"/>
                  <a:ext cx="1970782" cy="7373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submit corrected </a:t>
                  </a:r>
                </a:p>
                <a:p>
                  <a:pPr algn="ctr"/>
                  <a:r>
                    <a:rPr lang="en-GB" sz="1200" dirty="0"/>
                    <a:t>version</a:t>
                  </a:r>
                </a:p>
              </p:txBody>
            </p:sp>
          </p:grp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8DA80DC-8244-723E-CF26-CA873BB9FB11}"/>
                </a:ext>
              </a:extLst>
            </p:cNvPr>
            <p:cNvSpPr/>
            <p:nvPr/>
          </p:nvSpPr>
          <p:spPr>
            <a:xfrm rot="16200000">
              <a:off x="-409327" y="4767785"/>
              <a:ext cx="1879846" cy="105167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Proof of the week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5750ECD-22AA-EBF0-DBA5-501390AE29FB}"/>
              </a:ext>
            </a:extLst>
          </p:cNvPr>
          <p:cNvSpPr/>
          <p:nvPr/>
        </p:nvSpPr>
        <p:spPr>
          <a:xfrm rot="16200000">
            <a:off x="-182126" y="997242"/>
            <a:ext cx="1420594" cy="77063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Studying the material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A2E337E-B396-A1E5-DB3B-EAD9CBEA49DF}"/>
              </a:ext>
            </a:extLst>
          </p:cNvPr>
          <p:cNvCxnSpPr>
            <a:cxnSpLocks/>
          </p:cNvCxnSpPr>
          <p:nvPr/>
        </p:nvCxnSpPr>
        <p:spPr>
          <a:xfrm>
            <a:off x="2985863" y="700661"/>
            <a:ext cx="0" cy="418362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A58429-16CE-610F-7063-58ED0D2E8F1F}"/>
              </a:ext>
            </a:extLst>
          </p:cNvPr>
          <p:cNvCxnSpPr>
            <a:cxnSpLocks/>
          </p:cNvCxnSpPr>
          <p:nvPr/>
        </p:nvCxnSpPr>
        <p:spPr>
          <a:xfrm>
            <a:off x="5087870" y="700661"/>
            <a:ext cx="0" cy="418362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92555D8-9055-A684-25EA-10D68F3A3F07}"/>
              </a:ext>
            </a:extLst>
          </p:cNvPr>
          <p:cNvSpPr/>
          <p:nvPr/>
        </p:nvSpPr>
        <p:spPr>
          <a:xfrm rot="16200000">
            <a:off x="-178271" y="2383193"/>
            <a:ext cx="1399771" cy="80097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Practice exercises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C9A8FA2-BF9B-1B7A-9036-2FC53428BA89}"/>
              </a:ext>
            </a:extLst>
          </p:cNvPr>
          <p:cNvSpPr/>
          <p:nvPr/>
        </p:nvSpPr>
        <p:spPr>
          <a:xfrm>
            <a:off x="923893" y="61305"/>
            <a:ext cx="2068681" cy="63935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Preparation at home</a:t>
            </a:r>
          </a:p>
          <a:p>
            <a:pPr algn="ctr"/>
            <a:endParaRPr lang="LID4096" sz="1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3DB4851-D04C-64EA-3318-C54726B66513}"/>
              </a:ext>
            </a:extLst>
          </p:cNvPr>
          <p:cNvSpPr/>
          <p:nvPr/>
        </p:nvSpPr>
        <p:spPr>
          <a:xfrm>
            <a:off x="2992574" y="61000"/>
            <a:ext cx="2100381" cy="64431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 the class</a:t>
            </a:r>
          </a:p>
          <a:p>
            <a:pPr algn="ctr"/>
            <a:endParaRPr lang="LID4096" sz="1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5BE309B-BC2A-B16A-C591-8631332AF949}"/>
              </a:ext>
            </a:extLst>
          </p:cNvPr>
          <p:cNvSpPr/>
          <p:nvPr/>
        </p:nvSpPr>
        <p:spPr>
          <a:xfrm>
            <a:off x="5087870" y="61304"/>
            <a:ext cx="2008979" cy="63935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Mandatory submission,</a:t>
            </a:r>
          </a:p>
          <a:p>
            <a:pPr algn="ctr"/>
            <a:r>
              <a:rPr lang="en-US" sz="1200" dirty="0"/>
              <a:t>no grade</a:t>
            </a:r>
          </a:p>
          <a:p>
            <a:pPr algn="ctr"/>
            <a:endParaRPr lang="en-US" sz="1200" dirty="0"/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B8C5A3C4-C978-18FB-4068-7B9FD89734D4}"/>
              </a:ext>
            </a:extLst>
          </p:cNvPr>
          <p:cNvSpPr/>
          <p:nvPr/>
        </p:nvSpPr>
        <p:spPr>
          <a:xfrm>
            <a:off x="1799739" y="464944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F061B685-926A-03B3-2C66-4BB50FF816CC}"/>
              </a:ext>
            </a:extLst>
          </p:cNvPr>
          <p:cNvSpPr/>
          <p:nvPr/>
        </p:nvSpPr>
        <p:spPr>
          <a:xfrm>
            <a:off x="3899579" y="499855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31910831-5CAC-7975-793D-97FB8F68CEBA}"/>
              </a:ext>
            </a:extLst>
          </p:cNvPr>
          <p:cNvSpPr/>
          <p:nvPr/>
        </p:nvSpPr>
        <p:spPr>
          <a:xfrm>
            <a:off x="5929762" y="513259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pic>
        <p:nvPicPr>
          <p:cNvPr id="57" name="Graphic 56" descr="Question mark">
            <a:extLst>
              <a:ext uri="{FF2B5EF4-FFF2-40B4-BE49-F238E27FC236}">
                <a16:creationId xmlns:a16="http://schemas.microsoft.com/office/drawing/2014/main" id="{FBBA89D1-C30A-950D-4A86-23167D9F3B6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29642" y="2564520"/>
            <a:ext cx="314960" cy="288566"/>
          </a:xfrm>
          <a:prstGeom prst="rect">
            <a:avLst/>
          </a:prstGeom>
        </p:spPr>
      </p:pic>
      <p:sp>
        <p:nvSpPr>
          <p:cNvPr id="58" name="Arrow: Chevron 57">
            <a:extLst>
              <a:ext uri="{FF2B5EF4-FFF2-40B4-BE49-F238E27FC236}">
                <a16:creationId xmlns:a16="http://schemas.microsoft.com/office/drawing/2014/main" id="{638F5C33-0F2D-FDC3-C514-76B2D31E4E8D}"/>
              </a:ext>
            </a:extLst>
          </p:cNvPr>
          <p:cNvSpPr/>
          <p:nvPr/>
        </p:nvSpPr>
        <p:spPr>
          <a:xfrm>
            <a:off x="7152968" y="1768915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293854AC-56C7-96E8-F9D6-1F424BA57D35}"/>
              </a:ext>
            </a:extLst>
          </p:cNvPr>
          <p:cNvSpPr/>
          <p:nvPr/>
        </p:nvSpPr>
        <p:spPr>
          <a:xfrm>
            <a:off x="7172637" y="2895500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8687CA1-8399-7523-261D-E2CA97A7C4DD}"/>
              </a:ext>
            </a:extLst>
          </p:cNvPr>
          <p:cNvSpPr/>
          <p:nvPr/>
        </p:nvSpPr>
        <p:spPr>
          <a:xfrm>
            <a:off x="952915" y="3293302"/>
            <a:ext cx="1981373" cy="1757435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4530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3D69487-E0A3-1131-8A05-F9CC35548DA7}"/>
              </a:ext>
            </a:extLst>
          </p:cNvPr>
          <p:cNvGrpSpPr/>
          <p:nvPr/>
        </p:nvGrpSpPr>
        <p:grpSpPr>
          <a:xfrm>
            <a:off x="361950" y="320457"/>
            <a:ext cx="1671131" cy="1336893"/>
            <a:chOff x="361950" y="320457"/>
            <a:chExt cx="1671131" cy="133689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34DF80B-EE87-0EAF-FD7B-5FFB90786C49}"/>
                </a:ext>
              </a:extLst>
            </p:cNvPr>
            <p:cNvGrpSpPr/>
            <p:nvPr/>
          </p:nvGrpSpPr>
          <p:grpSpPr>
            <a:xfrm>
              <a:off x="361950" y="397040"/>
              <a:ext cx="1671131" cy="1183726"/>
              <a:chOff x="1219742" y="986022"/>
              <a:chExt cx="1671131" cy="1183726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3B30D39-2AE3-9BD6-7152-B1CAC58BA503}"/>
                  </a:ext>
                </a:extLst>
              </p:cNvPr>
              <p:cNvSpPr txBox="1"/>
              <p:nvPr/>
            </p:nvSpPr>
            <p:spPr>
              <a:xfrm>
                <a:off x="1219742" y="1892749"/>
                <a:ext cx="16711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/>
                  <a:t>Write Pólya’s four steps</a:t>
                </a:r>
                <a:endParaRPr lang="nl-NL" sz="1200" dirty="0"/>
              </a:p>
            </p:txBody>
          </p:sp>
          <p:pic>
            <p:nvPicPr>
              <p:cNvPr id="3" name="Graphic 2" descr="Document">
                <a:extLst>
                  <a:ext uri="{FF2B5EF4-FFF2-40B4-BE49-F238E27FC236}">
                    <a16:creationId xmlns:a16="http://schemas.microsoft.com/office/drawing/2014/main" id="{E89D0E82-ACEF-32D4-9A00-0730AABF1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627178" y="986022"/>
                <a:ext cx="788755" cy="863275"/>
              </a:xfrm>
              <a:prstGeom prst="rect">
                <a:avLst/>
              </a:prstGeom>
            </p:spPr>
          </p:pic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D465AF-2C5A-15DC-7A75-7EA6A303F666}"/>
                </a:ext>
              </a:extLst>
            </p:cNvPr>
            <p:cNvSpPr/>
            <p:nvPr/>
          </p:nvSpPr>
          <p:spPr>
            <a:xfrm>
              <a:off x="361950" y="320457"/>
              <a:ext cx="1600200" cy="1336893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pic>
        <p:nvPicPr>
          <p:cNvPr id="7" name="Picture 6" descr="A step by step diagram and a pen&#10;&#10;AI-generated content may be incorrect.">
            <a:extLst>
              <a:ext uri="{FF2B5EF4-FFF2-40B4-BE49-F238E27FC236}">
                <a16:creationId xmlns:a16="http://schemas.microsoft.com/office/drawing/2014/main" id="{53740801-1E2D-8EA5-7EBE-6B0179E53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01" y="2221912"/>
            <a:ext cx="4946914" cy="19293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7FEF9C-01C8-79D5-C90B-A29339226C2C}"/>
              </a:ext>
            </a:extLst>
          </p:cNvPr>
          <p:cNvSpPr txBox="1"/>
          <p:nvPr/>
        </p:nvSpPr>
        <p:spPr>
          <a:xfrm>
            <a:off x="2657475" y="457021"/>
            <a:ext cx="440704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One (!) challenging</a:t>
            </a:r>
            <a:r>
              <a:rPr lang="en-US" sz="1800" dirty="0"/>
              <a:t> problem per week</a:t>
            </a:r>
          </a:p>
          <a:p>
            <a:r>
              <a:rPr lang="en-US" sz="1800" dirty="0"/>
              <a:t>Must work </a:t>
            </a:r>
            <a:r>
              <a:rPr lang="en-US" sz="1800" dirty="0">
                <a:solidFill>
                  <a:schemeClr val="accent1"/>
                </a:solidFill>
              </a:rPr>
              <a:t>individually at home</a:t>
            </a:r>
          </a:p>
          <a:p>
            <a:r>
              <a:rPr lang="en-US" sz="1800" dirty="0"/>
              <a:t>Solution must be written in </a:t>
            </a:r>
            <a:r>
              <a:rPr lang="en-US" sz="1800" dirty="0">
                <a:solidFill>
                  <a:schemeClr val="accent1"/>
                </a:solidFill>
              </a:rPr>
              <a:t>Polya’s four steps</a:t>
            </a:r>
          </a:p>
          <a:p>
            <a:r>
              <a:rPr lang="en-US" sz="1800" dirty="0"/>
              <a:t>Mandatory, no grade</a:t>
            </a:r>
            <a:endParaRPr lang="en-NL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634198-BFA8-FD6A-A919-B30FA4929601}"/>
              </a:ext>
            </a:extLst>
          </p:cNvPr>
          <p:cNvSpPr txBox="1"/>
          <p:nvPr/>
        </p:nvSpPr>
        <p:spPr>
          <a:xfrm>
            <a:off x="288995" y="459641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Polya, G. (1957). How to solve it.</a:t>
            </a:r>
            <a:endParaRPr lang="en-NL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per with text and numbers&#10;&#10;AI-generated content may be incorrect.">
            <a:extLst>
              <a:ext uri="{FF2B5EF4-FFF2-40B4-BE49-F238E27FC236}">
                <a16:creationId xmlns:a16="http://schemas.microsoft.com/office/drawing/2014/main" id="{8AC4F265-863F-09FB-92EB-43DF7F4C7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832"/>
            <a:ext cx="9144000" cy="41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6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94A18-C765-5918-E84D-85F0FF6C0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259B39-A0F4-99D4-AE68-B80A2153E8A1}"/>
              </a:ext>
            </a:extLst>
          </p:cNvPr>
          <p:cNvSpPr txBox="1"/>
          <p:nvPr/>
        </p:nvSpPr>
        <p:spPr>
          <a:xfrm>
            <a:off x="257270" y="2900580"/>
            <a:ext cx="61643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Can you break down </a:t>
            </a:r>
            <a:r>
              <a:rPr lang="en-US" sz="1800"/>
              <a:t>the conditions?</a:t>
            </a:r>
          </a:p>
          <a:p>
            <a:r>
              <a:rPr lang="en-US" sz="1800" dirty="0"/>
              <a:t>W</a:t>
            </a:r>
            <a:r>
              <a:rPr lang="en-NL" sz="1800" dirty="0"/>
              <a:t>hat each condition means?</a:t>
            </a:r>
            <a:br>
              <a:rPr lang="en-US" sz="1800" dirty="0"/>
            </a:br>
            <a:r>
              <a:rPr lang="en-NL" sz="1800" dirty="0"/>
              <a:t>What is the intuitive interpretation of this result/problem?</a:t>
            </a:r>
            <a:endParaRPr lang="en-US" sz="1800" dirty="0"/>
          </a:p>
          <a:p>
            <a:r>
              <a:rPr lang="en-US" sz="1800" dirty="0"/>
              <a:t>Can you give an example?</a:t>
            </a:r>
          </a:p>
          <a:p>
            <a:r>
              <a:rPr lang="en-US" sz="1800" dirty="0"/>
              <a:t>Can you give a counterexample?</a:t>
            </a:r>
          </a:p>
          <a:p>
            <a:r>
              <a:rPr lang="en-US" sz="1800" dirty="0"/>
              <a:t>Can you draw an illustration?</a:t>
            </a:r>
            <a:endParaRPr lang="en-NL" sz="1800" dirty="0"/>
          </a:p>
        </p:txBody>
      </p:sp>
      <p:pic>
        <p:nvPicPr>
          <p:cNvPr id="4" name="Picture 3" descr="A step by step diagram and a pen&#10;&#10;AI-generated content may be incorrect.">
            <a:extLst>
              <a:ext uri="{FF2B5EF4-FFF2-40B4-BE49-F238E27FC236}">
                <a16:creationId xmlns:a16="http://schemas.microsoft.com/office/drawing/2014/main" id="{24E9D5E3-ED3E-9AEF-381B-D9F2AF413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77"/>
          <a:stretch>
            <a:fillRect/>
          </a:stretch>
        </p:blipFill>
        <p:spPr>
          <a:xfrm>
            <a:off x="257270" y="495588"/>
            <a:ext cx="1153744" cy="19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B3C7B5-9167-AEBA-2997-2268EA3DF0D3}"/>
              </a:ext>
            </a:extLst>
          </p:cNvPr>
          <p:cNvSpPr txBox="1"/>
          <p:nvPr/>
        </p:nvSpPr>
        <p:spPr>
          <a:xfrm>
            <a:off x="346842" y="2704402"/>
            <a:ext cx="85291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800" dirty="0"/>
              <a:t>What results and mathematical relations are relevant?</a:t>
            </a:r>
            <a:endParaRPr lang="en-US" sz="1800" dirty="0"/>
          </a:p>
          <a:p>
            <a:r>
              <a:rPr lang="en-NL" sz="1800" dirty="0"/>
              <a:t>Are the assumptions of these mathematical relations met? </a:t>
            </a:r>
            <a:endParaRPr lang="en-US" sz="1800" dirty="0"/>
          </a:p>
          <a:p>
            <a:r>
              <a:rPr lang="en-NL" sz="1800" dirty="0"/>
              <a:t>Which executable steps should I make?</a:t>
            </a:r>
            <a:endParaRPr lang="en-US" sz="1800" dirty="0"/>
          </a:p>
          <a:p>
            <a:endParaRPr lang="en-US" sz="1800" dirty="0"/>
          </a:p>
          <a:p>
            <a:r>
              <a:rPr lang="en-NL" sz="1800" dirty="0"/>
              <a:t>You should be able to finish the plan with the phrase: ‘And this will solve the problem’</a:t>
            </a:r>
          </a:p>
        </p:txBody>
      </p:sp>
      <p:pic>
        <p:nvPicPr>
          <p:cNvPr id="4" name="Picture 3" descr="A step by step diagram and a pen&#10;&#10;AI-generated content may be incorrect.">
            <a:extLst>
              <a:ext uri="{FF2B5EF4-FFF2-40B4-BE49-F238E27FC236}">
                <a16:creationId xmlns:a16="http://schemas.microsoft.com/office/drawing/2014/main" id="{F36F9476-8C85-AE57-09E3-0C8B6F673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8" r="50701"/>
          <a:stretch>
            <a:fillRect/>
          </a:stretch>
        </p:blipFill>
        <p:spPr>
          <a:xfrm>
            <a:off x="260131" y="400995"/>
            <a:ext cx="1206062" cy="19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2F037-E89B-7099-A174-EFC5C70AF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F0A3C7-39FD-F66F-0012-94348234A491}"/>
              </a:ext>
            </a:extLst>
          </p:cNvPr>
          <p:cNvSpPr txBox="1"/>
          <p:nvPr/>
        </p:nvSpPr>
        <p:spPr>
          <a:xfrm>
            <a:off x="504496" y="2845402"/>
            <a:ext cx="8205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800" dirty="0"/>
              <a:t>Carry out your plan, explaining each step. </a:t>
            </a:r>
            <a:endParaRPr lang="en-US" sz="1800" dirty="0"/>
          </a:p>
          <a:p>
            <a:r>
              <a:rPr lang="en-NL" sz="1800" dirty="0"/>
              <a:t>The argument should be easy to follow. </a:t>
            </a:r>
            <a:endParaRPr lang="en-US" sz="1800" dirty="0"/>
          </a:p>
          <a:p>
            <a:r>
              <a:rPr lang="en-NL" sz="1800" dirty="0"/>
              <a:t>Articulate your thought process at each step (including</a:t>
            </a:r>
            <a:r>
              <a:rPr lang="en-US" sz="1800" dirty="0"/>
              <a:t> </a:t>
            </a:r>
            <a:r>
              <a:rPr lang="en-NL" sz="1800" dirty="0"/>
              <a:t>roadblocks). </a:t>
            </a:r>
            <a:endParaRPr lang="en-US" sz="1800" dirty="0"/>
          </a:p>
          <a:p>
            <a:r>
              <a:rPr lang="en-NL" sz="1800" dirty="0"/>
              <a:t>A</a:t>
            </a:r>
            <a:r>
              <a:rPr lang="en-US" sz="1800" dirty="0" err="1"/>
              <a:t>ll</a:t>
            </a:r>
            <a:r>
              <a:rPr lang="en-NL" sz="1800" dirty="0"/>
              <a:t> variables should be clearly defined, and your diagrams should be</a:t>
            </a:r>
            <a:r>
              <a:rPr lang="en-US" sz="1800" dirty="0"/>
              <a:t> </a:t>
            </a:r>
            <a:r>
              <a:rPr lang="en-NL" sz="1800" dirty="0"/>
              <a:t>label</a:t>
            </a:r>
            <a:r>
              <a:rPr lang="en-US" sz="1800" dirty="0"/>
              <a:t>l</a:t>
            </a:r>
            <a:r>
              <a:rPr lang="en-NL" sz="1800" dirty="0"/>
              <a:t>ed.</a:t>
            </a:r>
          </a:p>
        </p:txBody>
      </p:sp>
      <p:pic>
        <p:nvPicPr>
          <p:cNvPr id="4" name="Picture 3" descr="A step by step diagram and a pen&#10;&#10;AI-generated content may be incorrect.">
            <a:extLst>
              <a:ext uri="{FF2B5EF4-FFF2-40B4-BE49-F238E27FC236}">
                <a16:creationId xmlns:a16="http://schemas.microsoft.com/office/drawing/2014/main" id="{97051746-E489-7627-AD86-184E40FFB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5" r="23931"/>
          <a:stretch>
            <a:fillRect/>
          </a:stretch>
        </p:blipFill>
        <p:spPr>
          <a:xfrm>
            <a:off x="504496" y="495588"/>
            <a:ext cx="1284889" cy="19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EB585-AD41-2370-D6EA-5003FA35D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596030-36CF-048C-6450-A6132871B061}"/>
              </a:ext>
            </a:extLst>
          </p:cNvPr>
          <p:cNvSpPr txBox="1"/>
          <p:nvPr/>
        </p:nvSpPr>
        <p:spPr>
          <a:xfrm>
            <a:off x="268013" y="2750809"/>
            <a:ext cx="880504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Does the result make sense </a:t>
            </a:r>
            <a:r>
              <a:rPr lang="en-NL" sz="1800" dirty="0"/>
              <a:t>in extreme or special cases</a:t>
            </a:r>
            <a:r>
              <a:rPr lang="en-US" sz="1800" dirty="0"/>
              <a:t>?</a:t>
            </a:r>
          </a:p>
          <a:p>
            <a:r>
              <a:rPr lang="en-NL" sz="1800" dirty="0"/>
              <a:t>Can you interpret the solution and/or the result intuitively? </a:t>
            </a:r>
            <a:endParaRPr lang="en-US" sz="1800" dirty="0"/>
          </a:p>
          <a:p>
            <a:r>
              <a:rPr lang="en-NL" sz="1800" dirty="0"/>
              <a:t>Did you use all conditions?</a:t>
            </a:r>
            <a:r>
              <a:rPr lang="en-US" sz="1800" dirty="0"/>
              <a:t> </a:t>
            </a:r>
          </a:p>
          <a:p>
            <a:r>
              <a:rPr lang="en-NL" sz="1800" dirty="0"/>
              <a:t>Which role each condition played in the solution?</a:t>
            </a:r>
            <a:r>
              <a:rPr lang="en-US" sz="1800" dirty="0"/>
              <a:t> </a:t>
            </a:r>
          </a:p>
          <a:p>
            <a:r>
              <a:rPr lang="en-US" sz="1800" dirty="0"/>
              <a:t>C</a:t>
            </a:r>
            <a:r>
              <a:rPr lang="en-NL" sz="1800" dirty="0" err="1"/>
              <a:t>ould</a:t>
            </a:r>
            <a:r>
              <a:rPr lang="en-NL" sz="1800" dirty="0"/>
              <a:t> you relax some assumptions? </a:t>
            </a:r>
            <a:endParaRPr lang="en-US" sz="1800" dirty="0"/>
          </a:p>
          <a:p>
            <a:r>
              <a:rPr lang="en-NL" sz="1800" dirty="0"/>
              <a:t>Is the problem related to other problems or results? </a:t>
            </a:r>
            <a:endParaRPr lang="en-US" sz="1800" dirty="0"/>
          </a:p>
          <a:p>
            <a:r>
              <a:rPr lang="en-NL" sz="1800" dirty="0"/>
              <a:t>If relevant, what are the implications of all above in practice?</a:t>
            </a:r>
          </a:p>
        </p:txBody>
      </p:sp>
      <p:pic>
        <p:nvPicPr>
          <p:cNvPr id="4" name="Picture 3" descr="A step by step diagram and a pen&#10;&#10;AI-generated content may be incorrect.">
            <a:extLst>
              <a:ext uri="{FF2B5EF4-FFF2-40B4-BE49-F238E27FC236}">
                <a16:creationId xmlns:a16="http://schemas.microsoft.com/office/drawing/2014/main" id="{CA648361-1FEC-A06E-3001-AD27ABEE9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7" r="-1245"/>
          <a:stretch>
            <a:fillRect/>
          </a:stretch>
        </p:blipFill>
        <p:spPr>
          <a:xfrm>
            <a:off x="268014" y="558650"/>
            <a:ext cx="1229710" cy="19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3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C2F43-761B-31C8-CAEF-0CDE5A047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artoon of a person running&#10;&#10;Description automatically generated">
            <a:extLst>
              <a:ext uri="{FF2B5EF4-FFF2-40B4-BE49-F238E27FC236}">
                <a16:creationId xmlns:a16="http://schemas.microsoft.com/office/drawing/2014/main" id="{F4BB6EF1-BE40-F7A8-9547-CBB9AA6FB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043" y="2210324"/>
            <a:ext cx="3655409" cy="23675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5D534B-2580-A42C-1586-29CCA993BEAA}"/>
              </a:ext>
            </a:extLst>
          </p:cNvPr>
          <p:cNvSpPr txBox="1"/>
          <p:nvPr/>
        </p:nvSpPr>
        <p:spPr>
          <a:xfrm>
            <a:off x="6327973" y="4654976"/>
            <a:ext cx="230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Drawing: Eline van Hoven</a:t>
            </a:r>
            <a:endParaRPr lang="en-NL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606AFD0-DDD7-DF2B-66A9-118B0C9F3EDB}"/>
              </a:ext>
            </a:extLst>
          </p:cNvPr>
          <p:cNvGrpSpPr/>
          <p:nvPr/>
        </p:nvGrpSpPr>
        <p:grpSpPr>
          <a:xfrm>
            <a:off x="341741" y="720387"/>
            <a:ext cx="4812957" cy="3702726"/>
            <a:chOff x="617966" y="771275"/>
            <a:chExt cx="4812957" cy="3702726"/>
          </a:xfrm>
        </p:grpSpPr>
        <p:pic>
          <p:nvPicPr>
            <p:cNvPr id="7" name="Picture 6" descr="A step by step diagram and a pen&#10;&#10;AI-generated content may be incorrect.">
              <a:extLst>
                <a:ext uri="{FF2B5EF4-FFF2-40B4-BE49-F238E27FC236}">
                  <a16:creationId xmlns:a16="http://schemas.microsoft.com/office/drawing/2014/main" id="{BD859912-9F17-662E-1F58-EB365EAD2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66" y="1698516"/>
              <a:ext cx="4477909" cy="174646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8EB149-4ED9-DB9A-30E9-3BBC6F804F26}"/>
                </a:ext>
              </a:extLst>
            </p:cNvPr>
            <p:cNvSpPr txBox="1"/>
            <p:nvPr/>
          </p:nvSpPr>
          <p:spPr>
            <a:xfrm>
              <a:off x="1494845" y="771275"/>
              <a:ext cx="3936078" cy="400110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What students see as “the” solution</a:t>
              </a:r>
              <a:endParaRPr lang="en-NL" sz="2000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9AFBED8-151F-B70F-E376-2B8E88C394A7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3462884" y="1171385"/>
              <a:ext cx="0" cy="452365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C938E1-DE67-6C96-6E78-6A68E4E7F166}"/>
                </a:ext>
              </a:extLst>
            </p:cNvPr>
            <p:cNvSpPr txBox="1"/>
            <p:nvPr/>
          </p:nvSpPr>
          <p:spPr>
            <a:xfrm>
              <a:off x="1809986" y="4073891"/>
              <a:ext cx="2056857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Very difficult!</a:t>
              </a:r>
              <a:endParaRPr lang="en-NL" sz="2000" dirty="0"/>
            </a:p>
          </p:txBody>
        </p:sp>
        <p:cxnSp>
          <p:nvCxnSpPr>
            <p:cNvPr id="41" name="Connector: Curved 40">
              <a:extLst>
                <a:ext uri="{FF2B5EF4-FFF2-40B4-BE49-F238E27FC236}">
                  <a16:creationId xmlns:a16="http://schemas.microsoft.com/office/drawing/2014/main" id="{97BEE1CE-EBF4-14DC-F445-C52B4234D8EE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 flipV="1">
              <a:off x="3866843" y="3519750"/>
              <a:ext cx="659130" cy="754196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or: Curved 43">
              <a:extLst>
                <a:ext uri="{FF2B5EF4-FFF2-40B4-BE49-F238E27FC236}">
                  <a16:creationId xmlns:a16="http://schemas.microsoft.com/office/drawing/2014/main" id="{F03D1D46-E957-81E1-F464-434642E29F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0856" y="3519750"/>
              <a:ext cx="659130" cy="754196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or: Curved 46">
              <a:extLst>
                <a:ext uri="{FF2B5EF4-FFF2-40B4-BE49-F238E27FC236}">
                  <a16:creationId xmlns:a16="http://schemas.microsoft.com/office/drawing/2014/main" id="{55B046F8-032B-13CF-8630-DC7D16CA35AD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rot="16200000" flipV="1">
              <a:off x="2242993" y="3478468"/>
              <a:ext cx="628907" cy="561939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846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5E81D-DC73-D051-6CB8-8F0449294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8BB302-AE3B-20BA-A36F-B1CAC5D5DAF8}"/>
              </a:ext>
            </a:extLst>
          </p:cNvPr>
          <p:cNvSpPr/>
          <p:nvPr/>
        </p:nvSpPr>
        <p:spPr>
          <a:xfrm>
            <a:off x="893150" y="680144"/>
            <a:ext cx="6175266" cy="140982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57FBCA-8210-84AD-C316-1CC921C56D08}"/>
              </a:ext>
            </a:extLst>
          </p:cNvPr>
          <p:cNvGrpSpPr/>
          <p:nvPr/>
        </p:nvGrpSpPr>
        <p:grpSpPr>
          <a:xfrm>
            <a:off x="1249656" y="683915"/>
            <a:ext cx="1707775" cy="1327376"/>
            <a:chOff x="952845" y="1081575"/>
            <a:chExt cx="1892628" cy="1282142"/>
          </a:xfrm>
        </p:grpSpPr>
        <p:pic>
          <p:nvPicPr>
            <p:cNvPr id="4" name="Graphic 3" descr="Presentation with media">
              <a:extLst>
                <a:ext uri="{FF2B5EF4-FFF2-40B4-BE49-F238E27FC236}">
                  <a16:creationId xmlns:a16="http://schemas.microsoft.com/office/drawing/2014/main" id="{61FDAD80-AB43-1DD3-F420-C3DF4E7D3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6185" y="1081575"/>
              <a:ext cx="914400" cy="914400"/>
            </a:xfrm>
            <a:prstGeom prst="rect">
              <a:avLst/>
            </a:prstGeom>
          </p:spPr>
        </p:pic>
        <p:pic>
          <p:nvPicPr>
            <p:cNvPr id="5" name="Graphic 4" descr="Open book">
              <a:extLst>
                <a:ext uri="{FF2B5EF4-FFF2-40B4-BE49-F238E27FC236}">
                  <a16:creationId xmlns:a16="http://schemas.microsoft.com/office/drawing/2014/main" id="{17BEA952-9C9D-2658-D382-BA9003365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7221" y="1084281"/>
              <a:ext cx="828957" cy="82895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03D31C-C803-03F8-2EA9-665445CB15FC}"/>
                </a:ext>
              </a:extLst>
            </p:cNvPr>
            <p:cNvSpPr txBox="1"/>
            <p:nvPr/>
          </p:nvSpPr>
          <p:spPr>
            <a:xfrm>
              <a:off x="952845" y="1917784"/>
              <a:ext cx="1892628" cy="445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Interactive videos, textbook</a:t>
              </a:r>
              <a:endParaRPr lang="nl-NL" sz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D390E48-4272-9024-D729-128F1F154B7E}"/>
              </a:ext>
            </a:extLst>
          </p:cNvPr>
          <p:cNvGrpSpPr/>
          <p:nvPr/>
        </p:nvGrpSpPr>
        <p:grpSpPr>
          <a:xfrm>
            <a:off x="3194182" y="720507"/>
            <a:ext cx="1410271" cy="1235324"/>
            <a:chOff x="4362564" y="1487045"/>
            <a:chExt cx="1612620" cy="12906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1396828-9AB8-5B5F-B173-A36781E8A4BC}"/>
                </a:ext>
              </a:extLst>
            </p:cNvPr>
            <p:cNvGrpSpPr/>
            <p:nvPr/>
          </p:nvGrpSpPr>
          <p:grpSpPr>
            <a:xfrm>
              <a:off x="4362564" y="1487045"/>
              <a:ext cx="1518908" cy="1013801"/>
              <a:chOff x="9616089" y="1875747"/>
              <a:chExt cx="2350377" cy="1724142"/>
            </a:xfrm>
          </p:grpSpPr>
          <p:pic>
            <p:nvPicPr>
              <p:cNvPr id="10" name="Graphic 9" descr="Customer review">
                <a:extLst>
                  <a:ext uri="{FF2B5EF4-FFF2-40B4-BE49-F238E27FC236}">
                    <a16:creationId xmlns:a16="http://schemas.microsoft.com/office/drawing/2014/main" id="{ED1288E0-E4D5-98B6-EEEF-924F4D87F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859277" y="2492701"/>
                <a:ext cx="1107189" cy="1107188"/>
              </a:xfrm>
              <a:prstGeom prst="rect">
                <a:avLst/>
              </a:prstGeom>
            </p:spPr>
          </p:pic>
          <p:pic>
            <p:nvPicPr>
              <p:cNvPr id="11" name="Graphic 10" descr="Teacher">
                <a:extLst>
                  <a:ext uri="{FF2B5EF4-FFF2-40B4-BE49-F238E27FC236}">
                    <a16:creationId xmlns:a16="http://schemas.microsoft.com/office/drawing/2014/main" id="{9F3C7967-0AC5-ADEE-C0EA-79312A40F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616089" y="1875747"/>
                <a:ext cx="1206358" cy="1206357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31B4FB-172A-0A5D-A2FB-6BC9A0CCAE86}"/>
                </a:ext>
              </a:extLst>
            </p:cNvPr>
            <p:cNvSpPr txBox="1"/>
            <p:nvPr/>
          </p:nvSpPr>
          <p:spPr>
            <a:xfrm>
              <a:off x="4388755" y="2488279"/>
              <a:ext cx="1586429" cy="289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interactive lectorial</a:t>
              </a:r>
              <a:endParaRPr lang="nl-NL" sz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A38CE7-4E96-B904-BD10-83CFB2E0159D}"/>
              </a:ext>
            </a:extLst>
          </p:cNvPr>
          <p:cNvGrpSpPr/>
          <p:nvPr/>
        </p:nvGrpSpPr>
        <p:grpSpPr>
          <a:xfrm>
            <a:off x="5361599" y="852105"/>
            <a:ext cx="1498415" cy="1159185"/>
            <a:chOff x="5994893" y="520422"/>
            <a:chExt cx="2296774" cy="18513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D974E6-E4DA-C98C-EF07-D7199B791D2E}"/>
                </a:ext>
              </a:extLst>
            </p:cNvPr>
            <p:cNvGrpSpPr/>
            <p:nvPr/>
          </p:nvGrpSpPr>
          <p:grpSpPr>
            <a:xfrm>
              <a:off x="6568693" y="520422"/>
              <a:ext cx="1173447" cy="1173446"/>
              <a:chOff x="6722408" y="802987"/>
              <a:chExt cx="1173447" cy="1173446"/>
            </a:xfrm>
          </p:grpSpPr>
          <p:pic>
            <p:nvPicPr>
              <p:cNvPr id="15" name="Graphic 14" descr="Monitor">
                <a:extLst>
                  <a:ext uri="{FF2B5EF4-FFF2-40B4-BE49-F238E27FC236}">
                    <a16:creationId xmlns:a16="http://schemas.microsoft.com/office/drawing/2014/main" id="{0FF576E0-C680-9531-CA4C-5D868F9C4A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722408" y="802987"/>
                <a:ext cx="1173447" cy="1173446"/>
              </a:xfrm>
              <a:prstGeom prst="rect">
                <a:avLst/>
              </a:prstGeom>
            </p:spPr>
          </p:pic>
          <p:pic>
            <p:nvPicPr>
              <p:cNvPr id="16" name="Graphic 15" descr="Question mark">
                <a:extLst>
                  <a:ext uri="{FF2B5EF4-FFF2-40B4-BE49-F238E27FC236}">
                    <a16:creationId xmlns:a16="http://schemas.microsoft.com/office/drawing/2014/main" id="{784F87E1-7C36-D838-6DC4-330538CED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078691" y="1095235"/>
                <a:ext cx="460880" cy="460882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42BCCD-646B-9E71-E200-B6140FAE06DD}"/>
                </a:ext>
              </a:extLst>
            </p:cNvPr>
            <p:cNvSpPr txBox="1"/>
            <p:nvPr/>
          </p:nvSpPr>
          <p:spPr>
            <a:xfrm>
              <a:off x="5994893" y="1634458"/>
              <a:ext cx="2296774" cy="73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online homework quiz</a:t>
              </a:r>
            </a:p>
          </p:txBody>
        </p:sp>
      </p:grpSp>
      <p:pic>
        <p:nvPicPr>
          <p:cNvPr id="17" name="Graphic 16" descr="Document">
            <a:extLst>
              <a:ext uri="{FF2B5EF4-FFF2-40B4-BE49-F238E27FC236}">
                <a16:creationId xmlns:a16="http://schemas.microsoft.com/office/drawing/2014/main" id="{FBF43ED5-007C-67F1-47CD-CB4244716A1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30583" y="3651604"/>
            <a:ext cx="788755" cy="863275"/>
          </a:xfrm>
          <a:prstGeom prst="rect">
            <a:avLst/>
          </a:prstGeom>
        </p:spPr>
      </p:pic>
      <p:pic>
        <p:nvPicPr>
          <p:cNvPr id="18" name="Graphic 17" descr="Document">
            <a:extLst>
              <a:ext uri="{FF2B5EF4-FFF2-40B4-BE49-F238E27FC236}">
                <a16:creationId xmlns:a16="http://schemas.microsoft.com/office/drawing/2014/main" id="{7EE81EA0-F694-54BC-4BBD-7373F1B115F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28311" y="3717651"/>
            <a:ext cx="300678" cy="32908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BA0E0AF-D4F2-120C-0BB2-8A9D42816C50}"/>
              </a:ext>
            </a:extLst>
          </p:cNvPr>
          <p:cNvGrpSpPr/>
          <p:nvPr/>
        </p:nvGrpSpPr>
        <p:grpSpPr>
          <a:xfrm>
            <a:off x="7699369" y="3045233"/>
            <a:ext cx="1161922" cy="1081296"/>
            <a:chOff x="274328" y="3757877"/>
            <a:chExt cx="2051951" cy="1563046"/>
          </a:xfrm>
        </p:grpSpPr>
        <p:pic>
          <p:nvPicPr>
            <p:cNvPr id="20" name="Graphic 19" descr="Document">
              <a:extLst>
                <a:ext uri="{FF2B5EF4-FFF2-40B4-BE49-F238E27FC236}">
                  <a16:creationId xmlns:a16="http://schemas.microsoft.com/office/drawing/2014/main" id="{B5E43191-86BC-1AB5-7FE8-D706E2160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89126" y="3757877"/>
              <a:ext cx="1116810" cy="111681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820EFC-E4D0-8261-CFD5-7050103136FA}"/>
                </a:ext>
              </a:extLst>
            </p:cNvPr>
            <p:cNvSpPr txBox="1"/>
            <p:nvPr/>
          </p:nvSpPr>
          <p:spPr>
            <a:xfrm>
              <a:off x="274328" y="4920513"/>
              <a:ext cx="2051951" cy="40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Exam part 2</a:t>
              </a:r>
              <a:endParaRPr lang="nl-NL" sz="1200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5C67A14-0219-8044-713A-B486B9ACD9FE}"/>
              </a:ext>
            </a:extLst>
          </p:cNvPr>
          <p:cNvSpPr/>
          <p:nvPr/>
        </p:nvSpPr>
        <p:spPr>
          <a:xfrm>
            <a:off x="7680364" y="2924188"/>
            <a:ext cx="1240106" cy="1266981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72C61F-7F37-278A-BD18-D62AD8523CBF}"/>
              </a:ext>
            </a:extLst>
          </p:cNvPr>
          <p:cNvGrpSpPr/>
          <p:nvPr/>
        </p:nvGrpSpPr>
        <p:grpSpPr>
          <a:xfrm>
            <a:off x="7680365" y="1354715"/>
            <a:ext cx="1240104" cy="1266982"/>
            <a:chOff x="6150194" y="1872640"/>
            <a:chExt cx="1814638" cy="202354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1D6C981-5CB8-8C50-46DD-A78B0F89A48F}"/>
                </a:ext>
              </a:extLst>
            </p:cNvPr>
            <p:cNvGrpSpPr/>
            <p:nvPr/>
          </p:nvGrpSpPr>
          <p:grpSpPr>
            <a:xfrm>
              <a:off x="6458899" y="2098586"/>
              <a:ext cx="1173447" cy="1173446"/>
              <a:chOff x="6612614" y="2381151"/>
              <a:chExt cx="1173447" cy="1173446"/>
            </a:xfrm>
          </p:grpSpPr>
          <p:pic>
            <p:nvPicPr>
              <p:cNvPr id="27" name="Graphic 26" descr="Monitor">
                <a:extLst>
                  <a:ext uri="{FF2B5EF4-FFF2-40B4-BE49-F238E27FC236}">
                    <a16:creationId xmlns:a16="http://schemas.microsoft.com/office/drawing/2014/main" id="{05F1DA25-68F3-A4AD-0141-0B85ECAFEA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612614" y="2381151"/>
                <a:ext cx="1173447" cy="1173446"/>
              </a:xfrm>
              <a:prstGeom prst="rect">
                <a:avLst/>
              </a:prstGeom>
            </p:spPr>
          </p:pic>
          <p:pic>
            <p:nvPicPr>
              <p:cNvPr id="28" name="Graphic 27" descr="Question mark">
                <a:extLst>
                  <a:ext uri="{FF2B5EF4-FFF2-40B4-BE49-F238E27FC236}">
                    <a16:creationId xmlns:a16="http://schemas.microsoft.com/office/drawing/2014/main" id="{E6694914-28D5-9938-F7CF-8C5A204A9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968899" y="2693756"/>
                <a:ext cx="460880" cy="460881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E78051-92A9-81F8-57E8-60C813D99375}"/>
                </a:ext>
              </a:extLst>
            </p:cNvPr>
            <p:cNvSpPr txBox="1"/>
            <p:nvPr/>
          </p:nvSpPr>
          <p:spPr>
            <a:xfrm>
              <a:off x="6387621" y="3289927"/>
              <a:ext cx="1359268" cy="442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Exam part 1</a:t>
              </a:r>
              <a:endParaRPr lang="nl-NL" sz="1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E2ACCCB-9674-E4FE-ACDB-2D2A60B53092}"/>
                </a:ext>
              </a:extLst>
            </p:cNvPr>
            <p:cNvSpPr/>
            <p:nvPr/>
          </p:nvSpPr>
          <p:spPr>
            <a:xfrm>
              <a:off x="6150194" y="1872640"/>
              <a:ext cx="1814638" cy="2023547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10233DA-CBEA-D32F-C247-D7D9CF5E5A7C}"/>
              </a:ext>
            </a:extLst>
          </p:cNvPr>
          <p:cNvSpPr/>
          <p:nvPr/>
        </p:nvSpPr>
        <p:spPr>
          <a:xfrm>
            <a:off x="902680" y="2105226"/>
            <a:ext cx="4200900" cy="13519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036B46-754D-0446-8CF1-79298226EA2F}"/>
              </a:ext>
            </a:extLst>
          </p:cNvPr>
          <p:cNvSpPr txBox="1"/>
          <p:nvPr/>
        </p:nvSpPr>
        <p:spPr>
          <a:xfrm>
            <a:off x="862620" y="3079472"/>
            <a:ext cx="212995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Practice exercises</a:t>
            </a:r>
            <a:endParaRPr lang="nl-NL" sz="1200" dirty="0"/>
          </a:p>
        </p:txBody>
      </p:sp>
      <p:sp>
        <p:nvSpPr>
          <p:cNvPr id="31" name="Graphic 17" descr="Monitor">
            <a:extLst>
              <a:ext uri="{FF2B5EF4-FFF2-40B4-BE49-F238E27FC236}">
                <a16:creationId xmlns:a16="http://schemas.microsoft.com/office/drawing/2014/main" id="{F93F461F-E9C5-E870-253C-8BCD65E87C05}"/>
              </a:ext>
            </a:extLst>
          </p:cNvPr>
          <p:cNvSpPr/>
          <p:nvPr/>
        </p:nvSpPr>
        <p:spPr>
          <a:xfrm>
            <a:off x="1255158" y="2487679"/>
            <a:ext cx="637964" cy="520424"/>
          </a:xfrm>
          <a:custGeom>
            <a:avLst/>
            <a:gdLst>
              <a:gd name="connsiteX0" fmla="*/ 674788 w 729500"/>
              <a:gd name="connsiteY0" fmla="*/ 399798 h 543725"/>
              <a:gd name="connsiteX1" fmla="*/ 54713 w 729500"/>
              <a:gd name="connsiteY1" fmla="*/ 399798 h 543725"/>
              <a:gd name="connsiteX2" fmla="*/ 54713 w 729500"/>
              <a:gd name="connsiteY2" fmla="*/ 47976 h 543725"/>
              <a:gd name="connsiteX3" fmla="*/ 674788 w 729500"/>
              <a:gd name="connsiteY3" fmla="*/ 47976 h 543725"/>
              <a:gd name="connsiteX4" fmla="*/ 674788 w 729500"/>
              <a:gd name="connsiteY4" fmla="*/ 399798 h 543725"/>
              <a:gd name="connsiteX5" fmla="*/ 693025 w 729500"/>
              <a:gd name="connsiteY5" fmla="*/ 0 h 543725"/>
              <a:gd name="connsiteX6" fmla="*/ 36475 w 729500"/>
              <a:gd name="connsiteY6" fmla="*/ 0 h 543725"/>
              <a:gd name="connsiteX7" fmla="*/ 0 w 729500"/>
              <a:gd name="connsiteY7" fmla="*/ 31984 h 543725"/>
              <a:gd name="connsiteX8" fmla="*/ 0 w 729500"/>
              <a:gd name="connsiteY8" fmla="*/ 415790 h 543725"/>
              <a:gd name="connsiteX9" fmla="*/ 36475 w 729500"/>
              <a:gd name="connsiteY9" fmla="*/ 447774 h 543725"/>
              <a:gd name="connsiteX10" fmla="*/ 291800 w 729500"/>
              <a:gd name="connsiteY10" fmla="*/ 447774 h 543725"/>
              <a:gd name="connsiteX11" fmla="*/ 291800 w 729500"/>
              <a:gd name="connsiteY11" fmla="*/ 495750 h 543725"/>
              <a:gd name="connsiteX12" fmla="*/ 200613 w 729500"/>
              <a:gd name="connsiteY12" fmla="*/ 495750 h 543725"/>
              <a:gd name="connsiteX13" fmla="*/ 200613 w 729500"/>
              <a:gd name="connsiteY13" fmla="*/ 543726 h 543725"/>
              <a:gd name="connsiteX14" fmla="*/ 528888 w 729500"/>
              <a:gd name="connsiteY14" fmla="*/ 543726 h 543725"/>
              <a:gd name="connsiteX15" fmla="*/ 528888 w 729500"/>
              <a:gd name="connsiteY15" fmla="*/ 495750 h 543725"/>
              <a:gd name="connsiteX16" fmla="*/ 437700 w 729500"/>
              <a:gd name="connsiteY16" fmla="*/ 495750 h 543725"/>
              <a:gd name="connsiteX17" fmla="*/ 437700 w 729500"/>
              <a:gd name="connsiteY17" fmla="*/ 447774 h 543725"/>
              <a:gd name="connsiteX18" fmla="*/ 693025 w 729500"/>
              <a:gd name="connsiteY18" fmla="*/ 447774 h 543725"/>
              <a:gd name="connsiteX19" fmla="*/ 729500 w 729500"/>
              <a:gd name="connsiteY19" fmla="*/ 415790 h 543725"/>
              <a:gd name="connsiteX20" fmla="*/ 729500 w 729500"/>
              <a:gd name="connsiteY20" fmla="*/ 31984 h 543725"/>
              <a:gd name="connsiteX21" fmla="*/ 693025 w 729500"/>
              <a:gd name="connsiteY21" fmla="*/ 0 h 54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9500" h="543725">
                <a:moveTo>
                  <a:pt x="674788" y="399798"/>
                </a:moveTo>
                <a:lnTo>
                  <a:pt x="54713" y="399798"/>
                </a:lnTo>
                <a:lnTo>
                  <a:pt x="54713" y="47976"/>
                </a:lnTo>
                <a:lnTo>
                  <a:pt x="674788" y="47976"/>
                </a:lnTo>
                <a:lnTo>
                  <a:pt x="674788" y="399798"/>
                </a:lnTo>
                <a:close/>
                <a:moveTo>
                  <a:pt x="693025" y="0"/>
                </a:moveTo>
                <a:lnTo>
                  <a:pt x="36475" y="0"/>
                </a:lnTo>
                <a:cubicBezTo>
                  <a:pt x="16414" y="0"/>
                  <a:pt x="0" y="14393"/>
                  <a:pt x="0" y="31984"/>
                </a:cubicBezTo>
                <a:lnTo>
                  <a:pt x="0" y="415790"/>
                </a:lnTo>
                <a:cubicBezTo>
                  <a:pt x="0" y="433381"/>
                  <a:pt x="16414" y="447774"/>
                  <a:pt x="36475" y="447774"/>
                </a:cubicBezTo>
                <a:lnTo>
                  <a:pt x="291800" y="447774"/>
                </a:lnTo>
                <a:lnTo>
                  <a:pt x="291800" y="495750"/>
                </a:lnTo>
                <a:lnTo>
                  <a:pt x="200613" y="495750"/>
                </a:lnTo>
                <a:lnTo>
                  <a:pt x="200613" y="543726"/>
                </a:lnTo>
                <a:lnTo>
                  <a:pt x="528888" y="543726"/>
                </a:lnTo>
                <a:lnTo>
                  <a:pt x="528888" y="495750"/>
                </a:lnTo>
                <a:lnTo>
                  <a:pt x="437700" y="495750"/>
                </a:lnTo>
                <a:lnTo>
                  <a:pt x="437700" y="447774"/>
                </a:lnTo>
                <a:lnTo>
                  <a:pt x="693025" y="447774"/>
                </a:lnTo>
                <a:cubicBezTo>
                  <a:pt x="713086" y="447774"/>
                  <a:pt x="729500" y="433381"/>
                  <a:pt x="729500" y="415790"/>
                </a:cubicBezTo>
                <a:lnTo>
                  <a:pt x="729500" y="31984"/>
                </a:lnTo>
                <a:cubicBezTo>
                  <a:pt x="729500" y="14393"/>
                  <a:pt x="713086" y="0"/>
                  <a:pt x="693025" y="0"/>
                </a:cubicBezTo>
                <a:close/>
              </a:path>
            </a:pathLst>
          </a:custGeom>
          <a:solidFill>
            <a:srgbClr val="000000"/>
          </a:solidFill>
          <a:ln w="902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2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15B8F1-C44F-8794-D91B-0810F450B1B8}"/>
              </a:ext>
            </a:extLst>
          </p:cNvPr>
          <p:cNvGrpSpPr/>
          <p:nvPr/>
        </p:nvGrpSpPr>
        <p:grpSpPr>
          <a:xfrm>
            <a:off x="3069087" y="2210891"/>
            <a:ext cx="1707775" cy="1126351"/>
            <a:chOff x="5225903" y="3046378"/>
            <a:chExt cx="1952809" cy="117678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901FAF-C630-7061-7FBE-E78717B06EAE}"/>
                </a:ext>
              </a:extLst>
            </p:cNvPr>
            <p:cNvSpPr txBox="1"/>
            <p:nvPr/>
          </p:nvSpPr>
          <p:spPr>
            <a:xfrm>
              <a:off x="5225903" y="3933760"/>
              <a:ext cx="1952809" cy="289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Tutorials</a:t>
              </a:r>
              <a:endParaRPr lang="nl-NL" sz="1200" dirty="0"/>
            </a:p>
          </p:txBody>
        </p:sp>
        <p:pic>
          <p:nvPicPr>
            <p:cNvPr id="34" name="Graphic 33" descr="Questions with solid fill">
              <a:extLst>
                <a:ext uri="{FF2B5EF4-FFF2-40B4-BE49-F238E27FC236}">
                  <a16:creationId xmlns:a16="http://schemas.microsoft.com/office/drawing/2014/main" id="{AF52AEEF-0192-A49C-E471-4CD37B03C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49646" y="3046378"/>
              <a:ext cx="914400" cy="914400"/>
            </a:xfrm>
            <a:prstGeom prst="rect">
              <a:avLst/>
            </a:prstGeom>
          </p:spPr>
        </p:pic>
      </p:grpSp>
      <p:pic>
        <p:nvPicPr>
          <p:cNvPr id="35" name="Graphic 34" descr="Document">
            <a:extLst>
              <a:ext uri="{FF2B5EF4-FFF2-40B4-BE49-F238E27FC236}">
                <a16:creationId xmlns:a16="http://schemas.microsoft.com/office/drawing/2014/main" id="{7E3ECE2E-9AED-9D27-3399-B7D887F6BC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08045" y="2329617"/>
            <a:ext cx="650267" cy="79442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A0E7D4E-650C-B81C-068F-3C247B8E577B}"/>
              </a:ext>
            </a:extLst>
          </p:cNvPr>
          <p:cNvGrpSpPr/>
          <p:nvPr/>
        </p:nvGrpSpPr>
        <p:grpSpPr>
          <a:xfrm>
            <a:off x="135139" y="3474709"/>
            <a:ext cx="6933278" cy="1409885"/>
            <a:chOff x="4760" y="4353698"/>
            <a:chExt cx="9244370" cy="187984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F453575-6414-C087-7135-12A31CC21B63}"/>
                </a:ext>
              </a:extLst>
            </p:cNvPr>
            <p:cNvGrpSpPr/>
            <p:nvPr/>
          </p:nvGrpSpPr>
          <p:grpSpPr>
            <a:xfrm>
              <a:off x="947013" y="4365917"/>
              <a:ext cx="8302117" cy="1867627"/>
              <a:chOff x="-218863" y="1290104"/>
              <a:chExt cx="9493318" cy="19512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2294D72-24F0-5D57-D15C-2E7AEBF49988}"/>
                  </a:ext>
                </a:extLst>
              </p:cNvPr>
              <p:cNvSpPr/>
              <p:nvPr/>
            </p:nvSpPr>
            <p:spPr>
              <a:xfrm>
                <a:off x="-218863" y="1290104"/>
                <a:ext cx="9493318" cy="1951247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34D27B8-192B-93E2-79F7-A2498F76FBD1}"/>
                  </a:ext>
                </a:extLst>
              </p:cNvPr>
              <p:cNvSpPr txBox="1"/>
              <p:nvPr/>
            </p:nvSpPr>
            <p:spPr>
              <a:xfrm>
                <a:off x="283032" y="2725345"/>
                <a:ext cx="2547877" cy="3858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/>
                  <a:t>Write Pólya’s four steps</a:t>
                </a:r>
                <a:endParaRPr lang="nl-NL" sz="1200" dirty="0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35D00F7-1EF3-6B31-EEE1-D10495131103}"/>
                  </a:ext>
                </a:extLst>
              </p:cNvPr>
              <p:cNvGrpSpPr/>
              <p:nvPr/>
            </p:nvGrpSpPr>
            <p:grpSpPr>
              <a:xfrm>
                <a:off x="3515061" y="1462246"/>
                <a:ext cx="1927442" cy="1682214"/>
                <a:chOff x="3425377" y="1595424"/>
                <a:chExt cx="1807671" cy="1682215"/>
              </a:xfrm>
            </p:grpSpPr>
            <p:pic>
              <p:nvPicPr>
                <p:cNvPr id="45" name="Graphic 44" descr="Customer review">
                  <a:extLst>
                    <a:ext uri="{FF2B5EF4-FFF2-40B4-BE49-F238E27FC236}">
                      <a16:creationId xmlns:a16="http://schemas.microsoft.com/office/drawing/2014/main" id="{DB9789B1-5A97-0A6E-C169-9C61B7D930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9636" y="1595424"/>
                  <a:ext cx="1127841" cy="1094195"/>
                </a:xfrm>
                <a:prstGeom prst="rect">
                  <a:avLst/>
                </a:prstGeom>
              </p:spPr>
            </p:pic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42B7F22-06CE-7277-7A5D-D45F00800DA1}"/>
                    </a:ext>
                  </a:extLst>
                </p:cNvPr>
                <p:cNvSpPr txBox="1"/>
                <p:nvPr/>
              </p:nvSpPr>
              <p:spPr>
                <a:xfrm>
                  <a:off x="3425377" y="2634525"/>
                  <a:ext cx="1807671" cy="6431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group discussion,</a:t>
                  </a:r>
                </a:p>
                <a:p>
                  <a:pPr algn="ctr"/>
                  <a:r>
                    <a:rPr lang="en-GB" sz="1200" dirty="0"/>
                    <a:t>feedback</a:t>
                  </a:r>
                  <a:endParaRPr lang="nl-NL" sz="1200" dirty="0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F75AE9B-3351-8DDD-C66B-34318F0AB711}"/>
                  </a:ext>
                </a:extLst>
              </p:cNvPr>
              <p:cNvGrpSpPr/>
              <p:nvPr/>
            </p:nvGrpSpPr>
            <p:grpSpPr>
              <a:xfrm>
                <a:off x="6709325" y="1392449"/>
                <a:ext cx="1960290" cy="1650513"/>
                <a:chOff x="5647262" y="1282970"/>
                <a:chExt cx="1970782" cy="1892347"/>
              </a:xfrm>
            </p:grpSpPr>
            <p:pic>
              <p:nvPicPr>
                <p:cNvPr id="43" name="Graphic 42" descr="Monitor">
                  <a:extLst>
                    <a:ext uri="{FF2B5EF4-FFF2-40B4-BE49-F238E27FC236}">
                      <a16:creationId xmlns:a16="http://schemas.microsoft.com/office/drawing/2014/main" id="{F02BD7E7-AE88-960A-64A1-A1AB63AD4F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1283" y="1282970"/>
                  <a:ext cx="1173447" cy="1173446"/>
                </a:xfrm>
                <a:prstGeom prst="rect">
                  <a:avLst/>
                </a:prstGeom>
              </p:spPr>
            </p:pic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B9093AB-177B-689B-A4E8-F52A354FF33D}"/>
                    </a:ext>
                  </a:extLst>
                </p:cNvPr>
                <p:cNvSpPr txBox="1"/>
                <p:nvPr/>
              </p:nvSpPr>
              <p:spPr>
                <a:xfrm>
                  <a:off x="5647262" y="2437974"/>
                  <a:ext cx="1970782" cy="7373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submit corrected </a:t>
                  </a:r>
                </a:p>
                <a:p>
                  <a:pPr algn="ctr"/>
                  <a:r>
                    <a:rPr lang="en-GB" sz="1200" dirty="0"/>
                    <a:t>version</a:t>
                  </a:r>
                </a:p>
              </p:txBody>
            </p:sp>
          </p:grp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3211E21-C4C6-B5A2-1848-8E19D17A58C2}"/>
                </a:ext>
              </a:extLst>
            </p:cNvPr>
            <p:cNvSpPr/>
            <p:nvPr/>
          </p:nvSpPr>
          <p:spPr>
            <a:xfrm rot="16200000">
              <a:off x="-409327" y="4767785"/>
              <a:ext cx="1879846" cy="105167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Proof of the week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F56BD5BB-01F9-05FD-BA87-B2C1A51C5E41}"/>
              </a:ext>
            </a:extLst>
          </p:cNvPr>
          <p:cNvSpPr/>
          <p:nvPr/>
        </p:nvSpPr>
        <p:spPr>
          <a:xfrm rot="16200000">
            <a:off x="-182126" y="997242"/>
            <a:ext cx="1420594" cy="77063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Studying the material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81D817A-6265-AD22-CE08-B6C36BFA5ED9}"/>
              </a:ext>
            </a:extLst>
          </p:cNvPr>
          <p:cNvCxnSpPr>
            <a:cxnSpLocks/>
          </p:cNvCxnSpPr>
          <p:nvPr/>
        </p:nvCxnSpPr>
        <p:spPr>
          <a:xfrm>
            <a:off x="2985863" y="700661"/>
            <a:ext cx="0" cy="418362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3339A6E-F43E-1E29-1EF4-41EC7C8D0B31}"/>
              </a:ext>
            </a:extLst>
          </p:cNvPr>
          <p:cNvCxnSpPr>
            <a:cxnSpLocks/>
          </p:cNvCxnSpPr>
          <p:nvPr/>
        </p:nvCxnSpPr>
        <p:spPr>
          <a:xfrm>
            <a:off x="5087870" y="700661"/>
            <a:ext cx="0" cy="418362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2FE02FE-E55F-D655-5758-17E9202A8AB5}"/>
              </a:ext>
            </a:extLst>
          </p:cNvPr>
          <p:cNvSpPr/>
          <p:nvPr/>
        </p:nvSpPr>
        <p:spPr>
          <a:xfrm rot="16200000">
            <a:off x="-178271" y="2383193"/>
            <a:ext cx="1399771" cy="80097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Practice exercises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8FF407-E7AD-11DB-8243-39D87315FF21}"/>
              </a:ext>
            </a:extLst>
          </p:cNvPr>
          <p:cNvSpPr/>
          <p:nvPr/>
        </p:nvSpPr>
        <p:spPr>
          <a:xfrm>
            <a:off x="923893" y="61305"/>
            <a:ext cx="2068681" cy="63935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Preparation at home</a:t>
            </a:r>
          </a:p>
          <a:p>
            <a:pPr algn="ctr"/>
            <a:endParaRPr lang="LID4096" sz="1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827D55A-687A-1721-8082-2337C3D162AB}"/>
              </a:ext>
            </a:extLst>
          </p:cNvPr>
          <p:cNvSpPr/>
          <p:nvPr/>
        </p:nvSpPr>
        <p:spPr>
          <a:xfrm>
            <a:off x="2992574" y="61000"/>
            <a:ext cx="2100381" cy="64431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 the class</a:t>
            </a:r>
          </a:p>
          <a:p>
            <a:pPr algn="ctr"/>
            <a:endParaRPr lang="LID4096" sz="1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494D12A-88B5-15D1-33B2-44ECC15D2E59}"/>
              </a:ext>
            </a:extLst>
          </p:cNvPr>
          <p:cNvSpPr/>
          <p:nvPr/>
        </p:nvSpPr>
        <p:spPr>
          <a:xfrm>
            <a:off x="5087870" y="61304"/>
            <a:ext cx="2008979" cy="63935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Mandatory submission,</a:t>
            </a:r>
          </a:p>
          <a:p>
            <a:pPr algn="ctr"/>
            <a:r>
              <a:rPr lang="en-US" sz="1200" dirty="0"/>
              <a:t>no grade</a:t>
            </a:r>
          </a:p>
          <a:p>
            <a:pPr algn="ctr"/>
            <a:endParaRPr lang="en-US" sz="1200" dirty="0"/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84EDC750-204A-166E-3675-09204E3A2F41}"/>
              </a:ext>
            </a:extLst>
          </p:cNvPr>
          <p:cNvSpPr/>
          <p:nvPr/>
        </p:nvSpPr>
        <p:spPr>
          <a:xfrm>
            <a:off x="1799739" y="464944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15A936BD-9A3A-719C-C9DA-F7B43B9D41C5}"/>
              </a:ext>
            </a:extLst>
          </p:cNvPr>
          <p:cNvSpPr/>
          <p:nvPr/>
        </p:nvSpPr>
        <p:spPr>
          <a:xfrm>
            <a:off x="3899579" y="499855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18CDD1D4-49B9-8165-C62A-C0BE3BF60E79}"/>
              </a:ext>
            </a:extLst>
          </p:cNvPr>
          <p:cNvSpPr/>
          <p:nvPr/>
        </p:nvSpPr>
        <p:spPr>
          <a:xfrm>
            <a:off x="5929762" y="513259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pic>
        <p:nvPicPr>
          <p:cNvPr id="57" name="Graphic 56" descr="Question mark">
            <a:extLst>
              <a:ext uri="{FF2B5EF4-FFF2-40B4-BE49-F238E27FC236}">
                <a16:creationId xmlns:a16="http://schemas.microsoft.com/office/drawing/2014/main" id="{54623B65-EBB8-5628-350B-A95C3F0B3C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29642" y="2564520"/>
            <a:ext cx="314960" cy="288566"/>
          </a:xfrm>
          <a:prstGeom prst="rect">
            <a:avLst/>
          </a:prstGeom>
        </p:spPr>
      </p:pic>
      <p:sp>
        <p:nvSpPr>
          <p:cNvPr id="58" name="Arrow: Chevron 57">
            <a:extLst>
              <a:ext uri="{FF2B5EF4-FFF2-40B4-BE49-F238E27FC236}">
                <a16:creationId xmlns:a16="http://schemas.microsoft.com/office/drawing/2014/main" id="{53611083-DF83-C506-6B56-7C9386D611DE}"/>
              </a:ext>
            </a:extLst>
          </p:cNvPr>
          <p:cNvSpPr/>
          <p:nvPr/>
        </p:nvSpPr>
        <p:spPr>
          <a:xfrm>
            <a:off x="7152968" y="1768915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FEEADB57-0AB6-D36A-785D-A8630A27ABC5}"/>
              </a:ext>
            </a:extLst>
          </p:cNvPr>
          <p:cNvSpPr/>
          <p:nvPr/>
        </p:nvSpPr>
        <p:spPr>
          <a:xfrm>
            <a:off x="7172637" y="2895500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AF71C46-9A53-4386-07CB-1C7E2F7F1658}"/>
              </a:ext>
            </a:extLst>
          </p:cNvPr>
          <p:cNvSpPr/>
          <p:nvPr/>
        </p:nvSpPr>
        <p:spPr>
          <a:xfrm>
            <a:off x="2954694" y="3293302"/>
            <a:ext cx="1981373" cy="1757435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2177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02481C8-1407-F888-A8DD-EAA34BE76AE8}"/>
              </a:ext>
            </a:extLst>
          </p:cNvPr>
          <p:cNvGrpSpPr/>
          <p:nvPr/>
        </p:nvGrpSpPr>
        <p:grpSpPr>
          <a:xfrm>
            <a:off x="547679" y="407047"/>
            <a:ext cx="1264193" cy="1207593"/>
            <a:chOff x="3290879" y="3607447"/>
            <a:chExt cx="1264193" cy="1207593"/>
          </a:xfrm>
        </p:grpSpPr>
        <p:pic>
          <p:nvPicPr>
            <p:cNvPr id="3" name="Graphic 2" descr="Customer review">
              <a:extLst>
                <a:ext uri="{FF2B5EF4-FFF2-40B4-BE49-F238E27FC236}">
                  <a16:creationId xmlns:a16="http://schemas.microsoft.com/office/drawing/2014/main" id="{4A2DFD4C-620D-97A8-C50A-A7675BA69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38630" y="3607447"/>
              <a:ext cx="788755" cy="7854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E7F5CC-7F8E-8473-E449-141CF16E79CC}"/>
                </a:ext>
              </a:extLst>
            </p:cNvPr>
            <p:cNvSpPr txBox="1"/>
            <p:nvPr/>
          </p:nvSpPr>
          <p:spPr>
            <a:xfrm>
              <a:off x="3290879" y="4353375"/>
              <a:ext cx="126419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group discussion,</a:t>
              </a:r>
            </a:p>
            <a:p>
              <a:pPr algn="ctr"/>
              <a:r>
                <a:rPr lang="en-GB" sz="1200" dirty="0"/>
                <a:t>feedback</a:t>
              </a:r>
              <a:endParaRPr lang="nl-NL" sz="1200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8E09245-0BEA-76BA-AACD-80835F0A3BF2}"/>
              </a:ext>
            </a:extLst>
          </p:cNvPr>
          <p:cNvSpPr/>
          <p:nvPr/>
        </p:nvSpPr>
        <p:spPr>
          <a:xfrm>
            <a:off x="361950" y="320457"/>
            <a:ext cx="1600200" cy="133689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DA9FD-070F-3F16-ABE7-704ED28FDDAC}"/>
              </a:ext>
            </a:extLst>
          </p:cNvPr>
          <p:cNvSpPr txBox="1"/>
          <p:nvPr/>
        </p:nvSpPr>
        <p:spPr>
          <a:xfrm>
            <a:off x="132299" y="2097229"/>
            <a:ext cx="1800225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Discuss solutions in groups of 4-5  students</a:t>
            </a:r>
          </a:p>
          <a:p>
            <a:pPr algn="ctr"/>
            <a:endParaRPr lang="en-US" sz="1800" dirty="0"/>
          </a:p>
          <a:p>
            <a:pPr algn="ctr"/>
            <a:endParaRPr lang="en-NL" sz="1800" dirty="0"/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80F47D1F-9B4B-6B13-69A6-1E12C05C303B}"/>
              </a:ext>
            </a:extLst>
          </p:cNvPr>
          <p:cNvSpPr/>
          <p:nvPr/>
        </p:nvSpPr>
        <p:spPr>
          <a:xfrm>
            <a:off x="4303283" y="2423517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FFA46B-781E-AED6-19D0-DD13B3607DDA}"/>
              </a:ext>
            </a:extLst>
          </p:cNvPr>
          <p:cNvCxnSpPr/>
          <p:nvPr/>
        </p:nvCxnSpPr>
        <p:spPr>
          <a:xfrm>
            <a:off x="132299" y="3973041"/>
            <a:ext cx="4022818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E05563-AB06-92A3-11BC-A477215048BB}"/>
              </a:ext>
            </a:extLst>
          </p:cNvPr>
          <p:cNvSpPr txBox="1"/>
          <p:nvPr/>
        </p:nvSpPr>
        <p:spPr>
          <a:xfrm>
            <a:off x="1521418" y="4037308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800" dirty="0"/>
              <a:t>≈</a:t>
            </a:r>
            <a:r>
              <a:rPr lang="en-US" sz="1800" dirty="0"/>
              <a:t> 45-60 min</a:t>
            </a:r>
            <a:endParaRPr lang="en-NL" sz="1800" dirty="0"/>
          </a:p>
        </p:txBody>
      </p:sp>
      <p:pic>
        <p:nvPicPr>
          <p:cNvPr id="15" name="Graphic 14" descr="Customer review">
            <a:extLst>
              <a:ext uri="{FF2B5EF4-FFF2-40B4-BE49-F238E27FC236}">
                <a16:creationId xmlns:a16="http://schemas.microsoft.com/office/drawing/2014/main" id="{61BA3C80-CABA-6ACE-1405-6E4F81D3E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727" y="2958047"/>
            <a:ext cx="561066" cy="558735"/>
          </a:xfrm>
          <a:prstGeom prst="rect">
            <a:avLst/>
          </a:prstGeom>
        </p:spPr>
      </p:pic>
      <p:sp>
        <p:nvSpPr>
          <p:cNvPr id="8" name="Arrow: Chevron 7">
            <a:extLst>
              <a:ext uri="{FF2B5EF4-FFF2-40B4-BE49-F238E27FC236}">
                <a16:creationId xmlns:a16="http://schemas.microsoft.com/office/drawing/2014/main" id="{A44C3ED5-C204-2919-2D44-1B9FE76E2466}"/>
              </a:ext>
            </a:extLst>
          </p:cNvPr>
          <p:cNvSpPr/>
          <p:nvPr/>
        </p:nvSpPr>
        <p:spPr>
          <a:xfrm>
            <a:off x="1967655" y="2436228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3BC022-75A2-6D88-AB57-6742BB9A483A}"/>
              </a:ext>
            </a:extLst>
          </p:cNvPr>
          <p:cNvGrpSpPr/>
          <p:nvPr/>
        </p:nvGrpSpPr>
        <p:grpSpPr>
          <a:xfrm>
            <a:off x="2430104" y="2121765"/>
            <a:ext cx="1800225" cy="1477328"/>
            <a:chOff x="2460718" y="2110086"/>
            <a:chExt cx="1800225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ED9EC8-E3E0-56D0-3E79-7A60956875AA}"/>
                </a:ext>
              </a:extLst>
            </p:cNvPr>
            <p:cNvSpPr txBox="1"/>
            <p:nvPr/>
          </p:nvSpPr>
          <p:spPr>
            <a:xfrm>
              <a:off x="2460718" y="2110086"/>
              <a:ext cx="1800225" cy="147732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Write down  2 steps of group solution</a:t>
              </a:r>
            </a:p>
            <a:p>
              <a:pPr algn="ctr"/>
              <a:endParaRPr lang="en-US" sz="1800" dirty="0"/>
            </a:p>
            <a:p>
              <a:pPr algn="ctr"/>
              <a:endParaRPr lang="en-NL" sz="1800" dirty="0"/>
            </a:p>
          </p:txBody>
        </p:sp>
        <p:pic>
          <p:nvPicPr>
            <p:cNvPr id="16" name="Graphic 15" descr="Customer review">
              <a:extLst>
                <a:ext uri="{FF2B5EF4-FFF2-40B4-BE49-F238E27FC236}">
                  <a16:creationId xmlns:a16="http://schemas.microsoft.com/office/drawing/2014/main" id="{BFA25AD5-75CB-A4AF-36EE-F13ACBAC5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8141" y="3002350"/>
              <a:ext cx="561066" cy="558735"/>
            </a:xfrm>
            <a:prstGeom prst="rect">
              <a:avLst/>
            </a:prstGeom>
          </p:spPr>
        </p:pic>
        <p:pic>
          <p:nvPicPr>
            <p:cNvPr id="17" name="Graphic 16" descr="Scribble with solid fill">
              <a:extLst>
                <a:ext uri="{FF2B5EF4-FFF2-40B4-BE49-F238E27FC236}">
                  <a16:creationId xmlns:a16="http://schemas.microsoft.com/office/drawing/2014/main" id="{E541D49A-D852-C7EB-BB28-4E0071A7D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71701" y="2969552"/>
              <a:ext cx="592148" cy="59214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C6FFD63-23F0-1D54-5E89-079852D23150}"/>
              </a:ext>
            </a:extLst>
          </p:cNvPr>
          <p:cNvGrpSpPr/>
          <p:nvPr/>
        </p:nvGrpSpPr>
        <p:grpSpPr>
          <a:xfrm>
            <a:off x="4765749" y="2113129"/>
            <a:ext cx="1800226" cy="1485964"/>
            <a:chOff x="4883058" y="2113129"/>
            <a:chExt cx="1800226" cy="14859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3A7410-EA0D-60AC-34EC-B20A14F5B6AD}"/>
                </a:ext>
              </a:extLst>
            </p:cNvPr>
            <p:cNvSpPr txBox="1"/>
            <p:nvPr/>
          </p:nvSpPr>
          <p:spPr>
            <a:xfrm>
              <a:off x="4883058" y="2113129"/>
              <a:ext cx="1800226" cy="147732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Detailed solutions published</a:t>
              </a:r>
            </a:p>
            <a:p>
              <a:pPr algn="ctr"/>
              <a:endParaRPr lang="en-US" sz="1800" dirty="0"/>
            </a:p>
            <a:p>
              <a:pPr algn="ctr"/>
              <a:endParaRPr lang="en-NL" sz="1800" dirty="0"/>
            </a:p>
          </p:txBody>
        </p:sp>
        <p:pic>
          <p:nvPicPr>
            <p:cNvPr id="18" name="Graphic 17" descr="Monitor">
              <a:extLst>
                <a:ext uri="{FF2B5EF4-FFF2-40B4-BE49-F238E27FC236}">
                  <a16:creationId xmlns:a16="http://schemas.microsoft.com/office/drawing/2014/main" id="{C9710B82-20DF-270D-9C42-0ABA6BC14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19202" y="2932159"/>
              <a:ext cx="727938" cy="666934"/>
            </a:xfrm>
            <a:prstGeom prst="rect">
              <a:avLst/>
            </a:prstGeom>
          </p:spPr>
        </p:pic>
      </p:grp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B5117E70-D84B-A80A-3D72-2D8DAD3536E3}"/>
              </a:ext>
            </a:extLst>
          </p:cNvPr>
          <p:cNvSpPr/>
          <p:nvPr/>
        </p:nvSpPr>
        <p:spPr>
          <a:xfrm>
            <a:off x="6695793" y="2438090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0A05111-5324-4F22-B7BB-062DD0598599}"/>
              </a:ext>
            </a:extLst>
          </p:cNvPr>
          <p:cNvGrpSpPr/>
          <p:nvPr/>
        </p:nvGrpSpPr>
        <p:grpSpPr>
          <a:xfrm>
            <a:off x="7155632" y="2097229"/>
            <a:ext cx="1800225" cy="1477328"/>
            <a:chOff x="7222307" y="2072783"/>
            <a:chExt cx="1800225" cy="147732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1E218AB-7DA8-158B-3E3E-51456A39199B}"/>
                </a:ext>
              </a:extLst>
            </p:cNvPr>
            <p:cNvGrpSpPr/>
            <p:nvPr/>
          </p:nvGrpSpPr>
          <p:grpSpPr>
            <a:xfrm>
              <a:off x="7222307" y="2072783"/>
              <a:ext cx="1800225" cy="1477328"/>
              <a:chOff x="2460718" y="2110086"/>
              <a:chExt cx="1800225" cy="1477328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24A6AE-DD42-4187-6C65-47B4C44C729B}"/>
                  </a:ext>
                </a:extLst>
              </p:cNvPr>
              <p:cNvSpPr txBox="1"/>
              <p:nvPr/>
            </p:nvSpPr>
            <p:spPr>
              <a:xfrm>
                <a:off x="2460718" y="2110086"/>
                <a:ext cx="1800225" cy="147732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/>
                  <a:t>Live feedback to groups by the teacher</a:t>
                </a:r>
              </a:p>
              <a:p>
                <a:pPr algn="ctr"/>
                <a:endParaRPr lang="en-US" sz="1800" dirty="0"/>
              </a:p>
              <a:p>
                <a:pPr algn="ctr"/>
                <a:endParaRPr lang="en-NL" sz="1800" dirty="0"/>
              </a:p>
            </p:txBody>
          </p:sp>
          <p:pic>
            <p:nvPicPr>
              <p:cNvPr id="24" name="Graphic 23" descr="Customer review">
                <a:extLst>
                  <a:ext uri="{FF2B5EF4-FFF2-40B4-BE49-F238E27FC236}">
                    <a16:creationId xmlns:a16="http://schemas.microsoft.com/office/drawing/2014/main" id="{8AAC9FE2-E753-C33B-7042-5C9D9A5C9C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74373" y="3002350"/>
                <a:ext cx="561066" cy="558735"/>
              </a:xfrm>
              <a:prstGeom prst="rect">
                <a:avLst/>
              </a:prstGeom>
            </p:spPr>
          </p:pic>
        </p:grpSp>
        <p:pic>
          <p:nvPicPr>
            <p:cNvPr id="27" name="Graphic 26" descr="Teacher">
              <a:extLst>
                <a:ext uri="{FF2B5EF4-FFF2-40B4-BE49-F238E27FC236}">
                  <a16:creationId xmlns:a16="http://schemas.microsoft.com/office/drawing/2014/main" id="{359D395A-F3F8-223C-2DC5-2A29EEA4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224236" y="2974920"/>
              <a:ext cx="524921" cy="522741"/>
            </a:xfrm>
            <a:prstGeom prst="rect">
              <a:avLst/>
            </a:prstGeom>
          </p:spPr>
        </p:pic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B28E6B-31CF-220A-A666-98DD7BE64813}"/>
              </a:ext>
            </a:extLst>
          </p:cNvPr>
          <p:cNvCxnSpPr/>
          <p:nvPr/>
        </p:nvCxnSpPr>
        <p:spPr>
          <a:xfrm>
            <a:off x="4836784" y="3973041"/>
            <a:ext cx="4022818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1F78687-26EB-76F0-20D8-868FDCA12E16}"/>
              </a:ext>
            </a:extLst>
          </p:cNvPr>
          <p:cNvSpPr txBox="1"/>
          <p:nvPr/>
        </p:nvSpPr>
        <p:spPr>
          <a:xfrm>
            <a:off x="6238265" y="4036904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800" dirty="0"/>
              <a:t>≈</a:t>
            </a:r>
            <a:r>
              <a:rPr lang="en-US" sz="1800" dirty="0"/>
              <a:t> 30-45 min</a:t>
            </a:r>
            <a:endParaRPr lang="en-NL" sz="1800" dirty="0"/>
          </a:p>
        </p:txBody>
      </p:sp>
    </p:spTree>
    <p:extLst>
      <p:ext uri="{BB962C8B-B14F-4D97-AF65-F5344CB8AC3E}">
        <p14:creationId xmlns:p14="http://schemas.microsoft.com/office/powerpoint/2010/main" val="386193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C3D02E-5D5E-812D-ECFD-255E9B0745C8}"/>
              </a:ext>
            </a:extLst>
          </p:cNvPr>
          <p:cNvSpPr txBox="1"/>
          <p:nvPr/>
        </p:nvSpPr>
        <p:spPr>
          <a:xfrm>
            <a:off x="284672" y="337905"/>
            <a:ext cx="25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Linear structures 1</a:t>
            </a:r>
            <a:endParaRPr lang="en-NL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4BE5D-8244-4F3F-E024-78BC6B244BDB}"/>
              </a:ext>
            </a:extLst>
          </p:cNvPr>
          <p:cNvSpPr txBox="1"/>
          <p:nvPr/>
        </p:nvSpPr>
        <p:spPr>
          <a:xfrm>
            <a:off x="284672" y="799570"/>
            <a:ext cx="5865962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</a:rPr>
              <a:t>40-60</a:t>
            </a:r>
            <a:r>
              <a:rPr lang="en-US" sz="2000" dirty="0"/>
              <a:t> students, mostly freshmen Applied Mathematics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</a:rPr>
              <a:t>2-3</a:t>
            </a:r>
            <a:r>
              <a:rPr lang="en-US" sz="2000" dirty="0"/>
              <a:t> instructors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</a:rPr>
              <a:t>8</a:t>
            </a:r>
            <a:r>
              <a:rPr lang="en-US" sz="2000" dirty="0"/>
              <a:t> weeks + exam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</a:rPr>
              <a:t>2014-2023</a:t>
            </a:r>
            <a:r>
              <a:rPr lang="en-US" sz="2000" dirty="0"/>
              <a:t> University of Twente, the Netherlands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994A03-A93A-29C8-05EE-E3C8924A8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4" y="2830906"/>
            <a:ext cx="1354187" cy="20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2E211A-57C0-22DF-9219-8427E50B0474}"/>
              </a:ext>
            </a:extLst>
          </p:cNvPr>
          <p:cNvSpPr txBox="1"/>
          <p:nvPr/>
        </p:nvSpPr>
        <p:spPr>
          <a:xfrm>
            <a:off x="2009954" y="3265323"/>
            <a:ext cx="6034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Linear algebra. S. H. Friedberg, A. J. Insel, L. E. Spence.—</a:t>
            </a:r>
            <a:br>
              <a:rPr lang="en-US" sz="2000" dirty="0"/>
            </a:br>
            <a:r>
              <a:rPr lang="en-US" sz="2000" dirty="0"/>
              <a:t>4th ed. p. cm. Includes indexes. ISBN 0-13-008451-4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50188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with blue and white text&#10;&#10;AI-generated content may be incorrect.">
            <a:extLst>
              <a:ext uri="{FF2B5EF4-FFF2-40B4-BE49-F238E27FC236}">
                <a16:creationId xmlns:a16="http://schemas.microsoft.com/office/drawing/2014/main" id="{380122B7-1DA0-BAD5-8990-1A45E91DA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17" y="0"/>
            <a:ext cx="67141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1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817C4-D249-21E4-B74F-D90B9CD9A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BE97FB-8729-F119-FBEE-4225C7E7F063}"/>
              </a:ext>
            </a:extLst>
          </p:cNvPr>
          <p:cNvSpPr/>
          <p:nvPr/>
        </p:nvSpPr>
        <p:spPr>
          <a:xfrm>
            <a:off x="893150" y="680144"/>
            <a:ext cx="6175266" cy="140982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D0E59E-34F5-45E2-E052-3ECFB7E71461}"/>
              </a:ext>
            </a:extLst>
          </p:cNvPr>
          <p:cNvGrpSpPr/>
          <p:nvPr/>
        </p:nvGrpSpPr>
        <p:grpSpPr>
          <a:xfrm>
            <a:off x="1249656" y="683915"/>
            <a:ext cx="1707775" cy="1327376"/>
            <a:chOff x="952845" y="1081575"/>
            <a:chExt cx="1892628" cy="1282142"/>
          </a:xfrm>
        </p:grpSpPr>
        <p:pic>
          <p:nvPicPr>
            <p:cNvPr id="4" name="Graphic 3" descr="Presentation with media">
              <a:extLst>
                <a:ext uri="{FF2B5EF4-FFF2-40B4-BE49-F238E27FC236}">
                  <a16:creationId xmlns:a16="http://schemas.microsoft.com/office/drawing/2014/main" id="{27127A5E-0457-4CA6-1EEB-D367CB3BA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6185" y="1081575"/>
              <a:ext cx="914400" cy="914400"/>
            </a:xfrm>
            <a:prstGeom prst="rect">
              <a:avLst/>
            </a:prstGeom>
          </p:spPr>
        </p:pic>
        <p:pic>
          <p:nvPicPr>
            <p:cNvPr id="5" name="Graphic 4" descr="Open book">
              <a:extLst>
                <a:ext uri="{FF2B5EF4-FFF2-40B4-BE49-F238E27FC236}">
                  <a16:creationId xmlns:a16="http://schemas.microsoft.com/office/drawing/2014/main" id="{7E500FA0-A165-D39A-3139-24D0CE3EE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7221" y="1084281"/>
              <a:ext cx="828957" cy="82895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925A31-E5E2-2D5C-691D-90D7B03DAB63}"/>
                </a:ext>
              </a:extLst>
            </p:cNvPr>
            <p:cNvSpPr txBox="1"/>
            <p:nvPr/>
          </p:nvSpPr>
          <p:spPr>
            <a:xfrm>
              <a:off x="952845" y="1917784"/>
              <a:ext cx="1892628" cy="445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Interactive videos, textbook</a:t>
              </a:r>
              <a:endParaRPr lang="nl-NL" sz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8E4041-A1DC-967E-D836-C6D8F87DD439}"/>
              </a:ext>
            </a:extLst>
          </p:cNvPr>
          <p:cNvGrpSpPr/>
          <p:nvPr/>
        </p:nvGrpSpPr>
        <p:grpSpPr>
          <a:xfrm>
            <a:off x="3194182" y="720507"/>
            <a:ext cx="1410271" cy="1235324"/>
            <a:chOff x="4362564" y="1487045"/>
            <a:chExt cx="1612620" cy="12906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4AE1C9B-717E-F505-37A7-AD5F7C706160}"/>
                </a:ext>
              </a:extLst>
            </p:cNvPr>
            <p:cNvGrpSpPr/>
            <p:nvPr/>
          </p:nvGrpSpPr>
          <p:grpSpPr>
            <a:xfrm>
              <a:off x="4362564" y="1487045"/>
              <a:ext cx="1518908" cy="1013801"/>
              <a:chOff x="9616089" y="1875747"/>
              <a:chExt cx="2350377" cy="1724142"/>
            </a:xfrm>
          </p:grpSpPr>
          <p:pic>
            <p:nvPicPr>
              <p:cNvPr id="10" name="Graphic 9" descr="Customer review">
                <a:extLst>
                  <a:ext uri="{FF2B5EF4-FFF2-40B4-BE49-F238E27FC236}">
                    <a16:creationId xmlns:a16="http://schemas.microsoft.com/office/drawing/2014/main" id="{DE717578-D782-992F-D039-50A74E693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859277" y="2492701"/>
                <a:ext cx="1107189" cy="1107188"/>
              </a:xfrm>
              <a:prstGeom prst="rect">
                <a:avLst/>
              </a:prstGeom>
            </p:spPr>
          </p:pic>
          <p:pic>
            <p:nvPicPr>
              <p:cNvPr id="11" name="Graphic 10" descr="Teacher">
                <a:extLst>
                  <a:ext uri="{FF2B5EF4-FFF2-40B4-BE49-F238E27FC236}">
                    <a16:creationId xmlns:a16="http://schemas.microsoft.com/office/drawing/2014/main" id="{688EE531-903B-C1B0-D0F9-F52E92636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616089" y="1875747"/>
                <a:ext cx="1206358" cy="1206357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A05F4E-7F70-731F-F9A7-F14A4E8A030C}"/>
                </a:ext>
              </a:extLst>
            </p:cNvPr>
            <p:cNvSpPr txBox="1"/>
            <p:nvPr/>
          </p:nvSpPr>
          <p:spPr>
            <a:xfrm>
              <a:off x="4388755" y="2488279"/>
              <a:ext cx="1586429" cy="289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interactive lectorial</a:t>
              </a:r>
              <a:endParaRPr lang="nl-NL" sz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562CA4-731D-F042-31A8-CF9ADF1131C7}"/>
              </a:ext>
            </a:extLst>
          </p:cNvPr>
          <p:cNvGrpSpPr/>
          <p:nvPr/>
        </p:nvGrpSpPr>
        <p:grpSpPr>
          <a:xfrm>
            <a:off x="5361599" y="852105"/>
            <a:ext cx="1498415" cy="1159185"/>
            <a:chOff x="5994893" y="520422"/>
            <a:chExt cx="2296774" cy="18513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2A9F56B-B2CD-4BE7-6263-984AD6671530}"/>
                </a:ext>
              </a:extLst>
            </p:cNvPr>
            <p:cNvGrpSpPr/>
            <p:nvPr/>
          </p:nvGrpSpPr>
          <p:grpSpPr>
            <a:xfrm>
              <a:off x="6568693" y="520422"/>
              <a:ext cx="1173447" cy="1173446"/>
              <a:chOff x="6722408" y="802987"/>
              <a:chExt cx="1173447" cy="1173446"/>
            </a:xfrm>
          </p:grpSpPr>
          <p:pic>
            <p:nvPicPr>
              <p:cNvPr id="15" name="Graphic 14" descr="Monitor">
                <a:extLst>
                  <a:ext uri="{FF2B5EF4-FFF2-40B4-BE49-F238E27FC236}">
                    <a16:creationId xmlns:a16="http://schemas.microsoft.com/office/drawing/2014/main" id="{99D8A377-94CA-2B67-6DC0-05F184DE7C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722408" y="802987"/>
                <a:ext cx="1173447" cy="1173446"/>
              </a:xfrm>
              <a:prstGeom prst="rect">
                <a:avLst/>
              </a:prstGeom>
            </p:spPr>
          </p:pic>
          <p:pic>
            <p:nvPicPr>
              <p:cNvPr id="16" name="Graphic 15" descr="Question mark">
                <a:extLst>
                  <a:ext uri="{FF2B5EF4-FFF2-40B4-BE49-F238E27FC236}">
                    <a16:creationId xmlns:a16="http://schemas.microsoft.com/office/drawing/2014/main" id="{DB9E5761-7F90-D4FA-E73D-464A7C27F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078691" y="1095235"/>
                <a:ext cx="460880" cy="460882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017EC1-CD3F-A617-AC24-BF64822ED44F}"/>
                </a:ext>
              </a:extLst>
            </p:cNvPr>
            <p:cNvSpPr txBox="1"/>
            <p:nvPr/>
          </p:nvSpPr>
          <p:spPr>
            <a:xfrm>
              <a:off x="5994893" y="1634458"/>
              <a:ext cx="2296774" cy="73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online homework quiz</a:t>
              </a:r>
            </a:p>
          </p:txBody>
        </p:sp>
      </p:grpSp>
      <p:pic>
        <p:nvPicPr>
          <p:cNvPr id="17" name="Graphic 16" descr="Document">
            <a:extLst>
              <a:ext uri="{FF2B5EF4-FFF2-40B4-BE49-F238E27FC236}">
                <a16:creationId xmlns:a16="http://schemas.microsoft.com/office/drawing/2014/main" id="{171C37D9-8E13-58CC-B1EF-CC7307C816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30583" y="3651604"/>
            <a:ext cx="788755" cy="863275"/>
          </a:xfrm>
          <a:prstGeom prst="rect">
            <a:avLst/>
          </a:prstGeom>
        </p:spPr>
      </p:pic>
      <p:pic>
        <p:nvPicPr>
          <p:cNvPr id="18" name="Graphic 17" descr="Document">
            <a:extLst>
              <a:ext uri="{FF2B5EF4-FFF2-40B4-BE49-F238E27FC236}">
                <a16:creationId xmlns:a16="http://schemas.microsoft.com/office/drawing/2014/main" id="{76205D29-BA89-BCDA-A558-18312CA0E23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28311" y="3717651"/>
            <a:ext cx="300678" cy="32908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7C3D1D2-FB31-4DC0-0216-628AC09B9CE8}"/>
              </a:ext>
            </a:extLst>
          </p:cNvPr>
          <p:cNvGrpSpPr/>
          <p:nvPr/>
        </p:nvGrpSpPr>
        <p:grpSpPr>
          <a:xfrm>
            <a:off x="7699369" y="3045233"/>
            <a:ext cx="1161922" cy="1081296"/>
            <a:chOff x="274328" y="3757877"/>
            <a:chExt cx="2051951" cy="1563046"/>
          </a:xfrm>
        </p:grpSpPr>
        <p:pic>
          <p:nvPicPr>
            <p:cNvPr id="20" name="Graphic 19" descr="Document">
              <a:extLst>
                <a:ext uri="{FF2B5EF4-FFF2-40B4-BE49-F238E27FC236}">
                  <a16:creationId xmlns:a16="http://schemas.microsoft.com/office/drawing/2014/main" id="{F795346D-4309-E1A8-9538-A1691B5FA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89126" y="3757877"/>
              <a:ext cx="1116810" cy="111681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8CD055-A24A-2C07-B9ED-D6E6B7FA68DD}"/>
                </a:ext>
              </a:extLst>
            </p:cNvPr>
            <p:cNvSpPr txBox="1"/>
            <p:nvPr/>
          </p:nvSpPr>
          <p:spPr>
            <a:xfrm>
              <a:off x="274328" y="4920513"/>
              <a:ext cx="2051951" cy="40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Exam part 2</a:t>
              </a:r>
              <a:endParaRPr lang="nl-NL" sz="1200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BA4EB98-EAAB-FE35-A9C4-8D0CEED43108}"/>
              </a:ext>
            </a:extLst>
          </p:cNvPr>
          <p:cNvSpPr/>
          <p:nvPr/>
        </p:nvSpPr>
        <p:spPr>
          <a:xfrm>
            <a:off x="7680364" y="2924188"/>
            <a:ext cx="1240106" cy="1266981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84776D-8FBF-5797-C2E2-26B3400113D7}"/>
              </a:ext>
            </a:extLst>
          </p:cNvPr>
          <p:cNvGrpSpPr/>
          <p:nvPr/>
        </p:nvGrpSpPr>
        <p:grpSpPr>
          <a:xfrm>
            <a:off x="7680365" y="1354715"/>
            <a:ext cx="1240104" cy="1266982"/>
            <a:chOff x="6150194" y="1872640"/>
            <a:chExt cx="1814638" cy="202354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F59A423-6146-CE30-121A-65EE155B242D}"/>
                </a:ext>
              </a:extLst>
            </p:cNvPr>
            <p:cNvGrpSpPr/>
            <p:nvPr/>
          </p:nvGrpSpPr>
          <p:grpSpPr>
            <a:xfrm>
              <a:off x="6458899" y="2098586"/>
              <a:ext cx="1173447" cy="1173446"/>
              <a:chOff x="6612614" y="2381151"/>
              <a:chExt cx="1173447" cy="1173446"/>
            </a:xfrm>
          </p:grpSpPr>
          <p:pic>
            <p:nvPicPr>
              <p:cNvPr id="27" name="Graphic 26" descr="Monitor">
                <a:extLst>
                  <a:ext uri="{FF2B5EF4-FFF2-40B4-BE49-F238E27FC236}">
                    <a16:creationId xmlns:a16="http://schemas.microsoft.com/office/drawing/2014/main" id="{744DA905-35CE-135B-3E37-47909F6989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612614" y="2381151"/>
                <a:ext cx="1173447" cy="1173446"/>
              </a:xfrm>
              <a:prstGeom prst="rect">
                <a:avLst/>
              </a:prstGeom>
            </p:spPr>
          </p:pic>
          <p:pic>
            <p:nvPicPr>
              <p:cNvPr id="28" name="Graphic 27" descr="Question mark">
                <a:extLst>
                  <a:ext uri="{FF2B5EF4-FFF2-40B4-BE49-F238E27FC236}">
                    <a16:creationId xmlns:a16="http://schemas.microsoft.com/office/drawing/2014/main" id="{8509A6BB-4026-DA83-CAFA-DD69DA340A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968899" y="2693756"/>
                <a:ext cx="460880" cy="460881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2F74AA7-3280-A4D7-573E-EA351B55F986}"/>
                </a:ext>
              </a:extLst>
            </p:cNvPr>
            <p:cNvSpPr txBox="1"/>
            <p:nvPr/>
          </p:nvSpPr>
          <p:spPr>
            <a:xfrm>
              <a:off x="6387621" y="3289927"/>
              <a:ext cx="1359268" cy="442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Exam part 1</a:t>
              </a:r>
              <a:endParaRPr lang="nl-NL" sz="1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305471D-A5A1-D407-9B10-8C2076572CE3}"/>
                </a:ext>
              </a:extLst>
            </p:cNvPr>
            <p:cNvSpPr/>
            <p:nvPr/>
          </p:nvSpPr>
          <p:spPr>
            <a:xfrm>
              <a:off x="6150194" y="1872640"/>
              <a:ext cx="1814638" cy="2023547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CFAC8E1-BAC7-13E7-2C46-F596414A4A3D}"/>
              </a:ext>
            </a:extLst>
          </p:cNvPr>
          <p:cNvSpPr/>
          <p:nvPr/>
        </p:nvSpPr>
        <p:spPr>
          <a:xfrm>
            <a:off x="902680" y="2105226"/>
            <a:ext cx="4200900" cy="13519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11750C-35A7-73F9-ED7D-4576550D35C5}"/>
              </a:ext>
            </a:extLst>
          </p:cNvPr>
          <p:cNvSpPr txBox="1"/>
          <p:nvPr/>
        </p:nvSpPr>
        <p:spPr>
          <a:xfrm>
            <a:off x="862620" y="3079472"/>
            <a:ext cx="212995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Practice exercises</a:t>
            </a:r>
            <a:endParaRPr lang="nl-NL" sz="1200" dirty="0"/>
          </a:p>
        </p:txBody>
      </p:sp>
      <p:sp>
        <p:nvSpPr>
          <p:cNvPr id="31" name="Graphic 17" descr="Monitor">
            <a:extLst>
              <a:ext uri="{FF2B5EF4-FFF2-40B4-BE49-F238E27FC236}">
                <a16:creationId xmlns:a16="http://schemas.microsoft.com/office/drawing/2014/main" id="{4E513896-DC90-C4FA-65FE-927948B2B863}"/>
              </a:ext>
            </a:extLst>
          </p:cNvPr>
          <p:cNvSpPr/>
          <p:nvPr/>
        </p:nvSpPr>
        <p:spPr>
          <a:xfrm>
            <a:off x="1255158" y="2487679"/>
            <a:ext cx="637964" cy="520424"/>
          </a:xfrm>
          <a:custGeom>
            <a:avLst/>
            <a:gdLst>
              <a:gd name="connsiteX0" fmla="*/ 674788 w 729500"/>
              <a:gd name="connsiteY0" fmla="*/ 399798 h 543725"/>
              <a:gd name="connsiteX1" fmla="*/ 54713 w 729500"/>
              <a:gd name="connsiteY1" fmla="*/ 399798 h 543725"/>
              <a:gd name="connsiteX2" fmla="*/ 54713 w 729500"/>
              <a:gd name="connsiteY2" fmla="*/ 47976 h 543725"/>
              <a:gd name="connsiteX3" fmla="*/ 674788 w 729500"/>
              <a:gd name="connsiteY3" fmla="*/ 47976 h 543725"/>
              <a:gd name="connsiteX4" fmla="*/ 674788 w 729500"/>
              <a:gd name="connsiteY4" fmla="*/ 399798 h 543725"/>
              <a:gd name="connsiteX5" fmla="*/ 693025 w 729500"/>
              <a:gd name="connsiteY5" fmla="*/ 0 h 543725"/>
              <a:gd name="connsiteX6" fmla="*/ 36475 w 729500"/>
              <a:gd name="connsiteY6" fmla="*/ 0 h 543725"/>
              <a:gd name="connsiteX7" fmla="*/ 0 w 729500"/>
              <a:gd name="connsiteY7" fmla="*/ 31984 h 543725"/>
              <a:gd name="connsiteX8" fmla="*/ 0 w 729500"/>
              <a:gd name="connsiteY8" fmla="*/ 415790 h 543725"/>
              <a:gd name="connsiteX9" fmla="*/ 36475 w 729500"/>
              <a:gd name="connsiteY9" fmla="*/ 447774 h 543725"/>
              <a:gd name="connsiteX10" fmla="*/ 291800 w 729500"/>
              <a:gd name="connsiteY10" fmla="*/ 447774 h 543725"/>
              <a:gd name="connsiteX11" fmla="*/ 291800 w 729500"/>
              <a:gd name="connsiteY11" fmla="*/ 495750 h 543725"/>
              <a:gd name="connsiteX12" fmla="*/ 200613 w 729500"/>
              <a:gd name="connsiteY12" fmla="*/ 495750 h 543725"/>
              <a:gd name="connsiteX13" fmla="*/ 200613 w 729500"/>
              <a:gd name="connsiteY13" fmla="*/ 543726 h 543725"/>
              <a:gd name="connsiteX14" fmla="*/ 528888 w 729500"/>
              <a:gd name="connsiteY14" fmla="*/ 543726 h 543725"/>
              <a:gd name="connsiteX15" fmla="*/ 528888 w 729500"/>
              <a:gd name="connsiteY15" fmla="*/ 495750 h 543725"/>
              <a:gd name="connsiteX16" fmla="*/ 437700 w 729500"/>
              <a:gd name="connsiteY16" fmla="*/ 495750 h 543725"/>
              <a:gd name="connsiteX17" fmla="*/ 437700 w 729500"/>
              <a:gd name="connsiteY17" fmla="*/ 447774 h 543725"/>
              <a:gd name="connsiteX18" fmla="*/ 693025 w 729500"/>
              <a:gd name="connsiteY18" fmla="*/ 447774 h 543725"/>
              <a:gd name="connsiteX19" fmla="*/ 729500 w 729500"/>
              <a:gd name="connsiteY19" fmla="*/ 415790 h 543725"/>
              <a:gd name="connsiteX20" fmla="*/ 729500 w 729500"/>
              <a:gd name="connsiteY20" fmla="*/ 31984 h 543725"/>
              <a:gd name="connsiteX21" fmla="*/ 693025 w 729500"/>
              <a:gd name="connsiteY21" fmla="*/ 0 h 54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9500" h="543725">
                <a:moveTo>
                  <a:pt x="674788" y="399798"/>
                </a:moveTo>
                <a:lnTo>
                  <a:pt x="54713" y="399798"/>
                </a:lnTo>
                <a:lnTo>
                  <a:pt x="54713" y="47976"/>
                </a:lnTo>
                <a:lnTo>
                  <a:pt x="674788" y="47976"/>
                </a:lnTo>
                <a:lnTo>
                  <a:pt x="674788" y="399798"/>
                </a:lnTo>
                <a:close/>
                <a:moveTo>
                  <a:pt x="693025" y="0"/>
                </a:moveTo>
                <a:lnTo>
                  <a:pt x="36475" y="0"/>
                </a:lnTo>
                <a:cubicBezTo>
                  <a:pt x="16414" y="0"/>
                  <a:pt x="0" y="14393"/>
                  <a:pt x="0" y="31984"/>
                </a:cubicBezTo>
                <a:lnTo>
                  <a:pt x="0" y="415790"/>
                </a:lnTo>
                <a:cubicBezTo>
                  <a:pt x="0" y="433381"/>
                  <a:pt x="16414" y="447774"/>
                  <a:pt x="36475" y="447774"/>
                </a:cubicBezTo>
                <a:lnTo>
                  <a:pt x="291800" y="447774"/>
                </a:lnTo>
                <a:lnTo>
                  <a:pt x="291800" y="495750"/>
                </a:lnTo>
                <a:lnTo>
                  <a:pt x="200613" y="495750"/>
                </a:lnTo>
                <a:lnTo>
                  <a:pt x="200613" y="543726"/>
                </a:lnTo>
                <a:lnTo>
                  <a:pt x="528888" y="543726"/>
                </a:lnTo>
                <a:lnTo>
                  <a:pt x="528888" y="495750"/>
                </a:lnTo>
                <a:lnTo>
                  <a:pt x="437700" y="495750"/>
                </a:lnTo>
                <a:lnTo>
                  <a:pt x="437700" y="447774"/>
                </a:lnTo>
                <a:lnTo>
                  <a:pt x="693025" y="447774"/>
                </a:lnTo>
                <a:cubicBezTo>
                  <a:pt x="713086" y="447774"/>
                  <a:pt x="729500" y="433381"/>
                  <a:pt x="729500" y="415790"/>
                </a:cubicBezTo>
                <a:lnTo>
                  <a:pt x="729500" y="31984"/>
                </a:lnTo>
                <a:cubicBezTo>
                  <a:pt x="729500" y="14393"/>
                  <a:pt x="713086" y="0"/>
                  <a:pt x="693025" y="0"/>
                </a:cubicBezTo>
                <a:close/>
              </a:path>
            </a:pathLst>
          </a:custGeom>
          <a:solidFill>
            <a:srgbClr val="000000"/>
          </a:solidFill>
          <a:ln w="902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2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1CAFC03-0335-CB42-CC2F-C0F825A74CE1}"/>
              </a:ext>
            </a:extLst>
          </p:cNvPr>
          <p:cNvGrpSpPr/>
          <p:nvPr/>
        </p:nvGrpSpPr>
        <p:grpSpPr>
          <a:xfrm>
            <a:off x="3069087" y="2210891"/>
            <a:ext cx="1707775" cy="1126351"/>
            <a:chOff x="5225903" y="3046378"/>
            <a:chExt cx="1952809" cy="117678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A0A9979-A31B-5C62-222D-7CFAD550678F}"/>
                </a:ext>
              </a:extLst>
            </p:cNvPr>
            <p:cNvSpPr txBox="1"/>
            <p:nvPr/>
          </p:nvSpPr>
          <p:spPr>
            <a:xfrm>
              <a:off x="5225903" y="3933760"/>
              <a:ext cx="1952809" cy="289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Tutorials</a:t>
              </a:r>
              <a:endParaRPr lang="nl-NL" sz="1200" dirty="0"/>
            </a:p>
          </p:txBody>
        </p:sp>
        <p:pic>
          <p:nvPicPr>
            <p:cNvPr id="34" name="Graphic 33" descr="Questions with solid fill">
              <a:extLst>
                <a:ext uri="{FF2B5EF4-FFF2-40B4-BE49-F238E27FC236}">
                  <a16:creationId xmlns:a16="http://schemas.microsoft.com/office/drawing/2014/main" id="{550BD02B-3F43-1A3B-CC10-8472846C2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49646" y="3046378"/>
              <a:ext cx="914400" cy="914400"/>
            </a:xfrm>
            <a:prstGeom prst="rect">
              <a:avLst/>
            </a:prstGeom>
          </p:spPr>
        </p:pic>
      </p:grpSp>
      <p:pic>
        <p:nvPicPr>
          <p:cNvPr id="35" name="Graphic 34" descr="Document">
            <a:extLst>
              <a:ext uri="{FF2B5EF4-FFF2-40B4-BE49-F238E27FC236}">
                <a16:creationId xmlns:a16="http://schemas.microsoft.com/office/drawing/2014/main" id="{97A90A9F-F709-E35A-59C6-92E81F3567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08045" y="2329617"/>
            <a:ext cx="650267" cy="79442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8EAEB13-F597-A44E-21DA-B0DB727A4090}"/>
              </a:ext>
            </a:extLst>
          </p:cNvPr>
          <p:cNvGrpSpPr/>
          <p:nvPr/>
        </p:nvGrpSpPr>
        <p:grpSpPr>
          <a:xfrm>
            <a:off x="135139" y="3474709"/>
            <a:ext cx="6933278" cy="1409885"/>
            <a:chOff x="4760" y="4353698"/>
            <a:chExt cx="9244370" cy="187984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CBDD82A-6913-99ED-3545-B0F18EB2B70C}"/>
                </a:ext>
              </a:extLst>
            </p:cNvPr>
            <p:cNvGrpSpPr/>
            <p:nvPr/>
          </p:nvGrpSpPr>
          <p:grpSpPr>
            <a:xfrm>
              <a:off x="947013" y="4365917"/>
              <a:ext cx="8302117" cy="1867627"/>
              <a:chOff x="-218863" y="1290104"/>
              <a:chExt cx="9493318" cy="19512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D570C91-5DC0-157D-586D-3C6697D4B5C8}"/>
                  </a:ext>
                </a:extLst>
              </p:cNvPr>
              <p:cNvSpPr/>
              <p:nvPr/>
            </p:nvSpPr>
            <p:spPr>
              <a:xfrm>
                <a:off x="-218863" y="1290104"/>
                <a:ext cx="9493318" cy="1951247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976C839-BD99-194A-EA0F-0C07B94BC2D8}"/>
                  </a:ext>
                </a:extLst>
              </p:cNvPr>
              <p:cNvSpPr txBox="1"/>
              <p:nvPr/>
            </p:nvSpPr>
            <p:spPr>
              <a:xfrm>
                <a:off x="283032" y="2725345"/>
                <a:ext cx="2547877" cy="3858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/>
                  <a:t>Write Pólya’s four steps</a:t>
                </a:r>
                <a:endParaRPr lang="nl-NL" sz="1200" dirty="0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5E55B08-CA4E-7B8B-268D-BFF7E4447799}"/>
                  </a:ext>
                </a:extLst>
              </p:cNvPr>
              <p:cNvGrpSpPr/>
              <p:nvPr/>
            </p:nvGrpSpPr>
            <p:grpSpPr>
              <a:xfrm>
                <a:off x="3515061" y="1462246"/>
                <a:ext cx="1927442" cy="1682214"/>
                <a:chOff x="3425377" y="1595424"/>
                <a:chExt cx="1807671" cy="1682215"/>
              </a:xfrm>
            </p:grpSpPr>
            <p:pic>
              <p:nvPicPr>
                <p:cNvPr id="45" name="Graphic 44" descr="Customer review">
                  <a:extLst>
                    <a:ext uri="{FF2B5EF4-FFF2-40B4-BE49-F238E27FC236}">
                      <a16:creationId xmlns:a16="http://schemas.microsoft.com/office/drawing/2014/main" id="{BB779839-88B9-F26E-D583-0AC084D945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9636" y="1595424"/>
                  <a:ext cx="1127841" cy="1094195"/>
                </a:xfrm>
                <a:prstGeom prst="rect">
                  <a:avLst/>
                </a:prstGeom>
              </p:spPr>
            </p:pic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F42D916-BD04-E484-20C0-AB2D890F054F}"/>
                    </a:ext>
                  </a:extLst>
                </p:cNvPr>
                <p:cNvSpPr txBox="1"/>
                <p:nvPr/>
              </p:nvSpPr>
              <p:spPr>
                <a:xfrm>
                  <a:off x="3425377" y="2634525"/>
                  <a:ext cx="1807671" cy="6431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group discussion,</a:t>
                  </a:r>
                </a:p>
                <a:p>
                  <a:pPr algn="ctr"/>
                  <a:r>
                    <a:rPr lang="en-GB" sz="1200" dirty="0"/>
                    <a:t>feedback</a:t>
                  </a:r>
                  <a:endParaRPr lang="nl-NL" sz="1200" dirty="0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D0B415B-CE63-27FA-1327-872E5F2B1E4F}"/>
                  </a:ext>
                </a:extLst>
              </p:cNvPr>
              <p:cNvGrpSpPr/>
              <p:nvPr/>
            </p:nvGrpSpPr>
            <p:grpSpPr>
              <a:xfrm>
                <a:off x="6709325" y="1392449"/>
                <a:ext cx="1960290" cy="1650513"/>
                <a:chOff x="5647262" y="1282970"/>
                <a:chExt cx="1970782" cy="1892347"/>
              </a:xfrm>
            </p:grpSpPr>
            <p:pic>
              <p:nvPicPr>
                <p:cNvPr id="43" name="Graphic 42" descr="Monitor">
                  <a:extLst>
                    <a:ext uri="{FF2B5EF4-FFF2-40B4-BE49-F238E27FC236}">
                      <a16:creationId xmlns:a16="http://schemas.microsoft.com/office/drawing/2014/main" id="{5CD2BC38-F9A4-C1C6-5951-0E72A82843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1283" y="1282970"/>
                  <a:ext cx="1173447" cy="1173446"/>
                </a:xfrm>
                <a:prstGeom prst="rect">
                  <a:avLst/>
                </a:prstGeom>
              </p:spPr>
            </p:pic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A16845A-2BA2-2966-2BB5-164D490A6451}"/>
                    </a:ext>
                  </a:extLst>
                </p:cNvPr>
                <p:cNvSpPr txBox="1"/>
                <p:nvPr/>
              </p:nvSpPr>
              <p:spPr>
                <a:xfrm>
                  <a:off x="5647262" y="2437974"/>
                  <a:ext cx="1970782" cy="7373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submit corrected </a:t>
                  </a:r>
                </a:p>
                <a:p>
                  <a:pPr algn="ctr"/>
                  <a:r>
                    <a:rPr lang="en-GB" sz="1200" dirty="0"/>
                    <a:t>version</a:t>
                  </a:r>
                </a:p>
              </p:txBody>
            </p:sp>
          </p:grp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29C7183-01AF-E304-3EA9-2D569CA06A45}"/>
                </a:ext>
              </a:extLst>
            </p:cNvPr>
            <p:cNvSpPr/>
            <p:nvPr/>
          </p:nvSpPr>
          <p:spPr>
            <a:xfrm rot="16200000">
              <a:off x="-409327" y="4767785"/>
              <a:ext cx="1879846" cy="105167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Proof of the week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5FF62703-F5FE-283C-4E6B-1AC0D5EE62B5}"/>
              </a:ext>
            </a:extLst>
          </p:cNvPr>
          <p:cNvSpPr/>
          <p:nvPr/>
        </p:nvSpPr>
        <p:spPr>
          <a:xfrm rot="16200000">
            <a:off x="-182126" y="997242"/>
            <a:ext cx="1420594" cy="77063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Studying the material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B49D113-061D-F033-0CFC-6660F7AD8688}"/>
              </a:ext>
            </a:extLst>
          </p:cNvPr>
          <p:cNvCxnSpPr>
            <a:cxnSpLocks/>
          </p:cNvCxnSpPr>
          <p:nvPr/>
        </p:nvCxnSpPr>
        <p:spPr>
          <a:xfrm>
            <a:off x="2985863" y="700661"/>
            <a:ext cx="0" cy="418362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BFEE07-5605-83C1-5A32-20B18F20B2A2}"/>
              </a:ext>
            </a:extLst>
          </p:cNvPr>
          <p:cNvCxnSpPr>
            <a:cxnSpLocks/>
          </p:cNvCxnSpPr>
          <p:nvPr/>
        </p:nvCxnSpPr>
        <p:spPr>
          <a:xfrm>
            <a:off x="5087870" y="700661"/>
            <a:ext cx="0" cy="418362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90221851-A2CD-CD24-E5AE-5D3B4F8B8E2F}"/>
              </a:ext>
            </a:extLst>
          </p:cNvPr>
          <p:cNvSpPr/>
          <p:nvPr/>
        </p:nvSpPr>
        <p:spPr>
          <a:xfrm rot="16200000">
            <a:off x="-178271" y="2383193"/>
            <a:ext cx="1399771" cy="80097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Practice exercises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2011E1E-234E-73E6-F0B9-3C281120F10F}"/>
              </a:ext>
            </a:extLst>
          </p:cNvPr>
          <p:cNvSpPr/>
          <p:nvPr/>
        </p:nvSpPr>
        <p:spPr>
          <a:xfrm>
            <a:off x="923893" y="61305"/>
            <a:ext cx="2068681" cy="63935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Preparation at home</a:t>
            </a:r>
          </a:p>
          <a:p>
            <a:pPr algn="ctr"/>
            <a:endParaRPr lang="LID4096" sz="1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D88530B-789D-31C8-9361-A11649AD9587}"/>
              </a:ext>
            </a:extLst>
          </p:cNvPr>
          <p:cNvSpPr/>
          <p:nvPr/>
        </p:nvSpPr>
        <p:spPr>
          <a:xfrm>
            <a:off x="2992574" y="61000"/>
            <a:ext cx="2100381" cy="64431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 the class</a:t>
            </a:r>
          </a:p>
          <a:p>
            <a:pPr algn="ctr"/>
            <a:endParaRPr lang="LID4096" sz="1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E1BA92E-614C-517F-193E-45CCE50ED74C}"/>
              </a:ext>
            </a:extLst>
          </p:cNvPr>
          <p:cNvSpPr/>
          <p:nvPr/>
        </p:nvSpPr>
        <p:spPr>
          <a:xfrm>
            <a:off x="5087870" y="61304"/>
            <a:ext cx="2008979" cy="63935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Mandatory submission,</a:t>
            </a:r>
          </a:p>
          <a:p>
            <a:pPr algn="ctr"/>
            <a:r>
              <a:rPr lang="en-US" sz="1200" dirty="0"/>
              <a:t>no grade</a:t>
            </a:r>
          </a:p>
          <a:p>
            <a:pPr algn="ctr"/>
            <a:endParaRPr lang="en-US" sz="1200" dirty="0"/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61503BF2-E063-BD30-B20F-A2BDFC9E2718}"/>
              </a:ext>
            </a:extLst>
          </p:cNvPr>
          <p:cNvSpPr/>
          <p:nvPr/>
        </p:nvSpPr>
        <p:spPr>
          <a:xfrm>
            <a:off x="1799739" y="464944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4D50A20E-67B7-53CA-4590-EB461E91F3A3}"/>
              </a:ext>
            </a:extLst>
          </p:cNvPr>
          <p:cNvSpPr/>
          <p:nvPr/>
        </p:nvSpPr>
        <p:spPr>
          <a:xfrm>
            <a:off x="3899579" y="499855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E4443033-2D03-F247-A3EE-9BF6D09EEDE0}"/>
              </a:ext>
            </a:extLst>
          </p:cNvPr>
          <p:cNvSpPr/>
          <p:nvPr/>
        </p:nvSpPr>
        <p:spPr>
          <a:xfrm>
            <a:off x="5929762" y="513259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pic>
        <p:nvPicPr>
          <p:cNvPr id="57" name="Graphic 56" descr="Question mark">
            <a:extLst>
              <a:ext uri="{FF2B5EF4-FFF2-40B4-BE49-F238E27FC236}">
                <a16:creationId xmlns:a16="http://schemas.microsoft.com/office/drawing/2014/main" id="{141F6607-53F0-6306-3CD1-1A1E3326BE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29642" y="2564520"/>
            <a:ext cx="314960" cy="288566"/>
          </a:xfrm>
          <a:prstGeom prst="rect">
            <a:avLst/>
          </a:prstGeom>
        </p:spPr>
      </p:pic>
      <p:sp>
        <p:nvSpPr>
          <p:cNvPr id="58" name="Arrow: Chevron 57">
            <a:extLst>
              <a:ext uri="{FF2B5EF4-FFF2-40B4-BE49-F238E27FC236}">
                <a16:creationId xmlns:a16="http://schemas.microsoft.com/office/drawing/2014/main" id="{EDD9F8ED-ACB3-7500-2C10-2254D33225D6}"/>
              </a:ext>
            </a:extLst>
          </p:cNvPr>
          <p:cNvSpPr/>
          <p:nvPr/>
        </p:nvSpPr>
        <p:spPr>
          <a:xfrm>
            <a:off x="7152968" y="1768915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8FB92591-7E85-CDA1-F83F-21FC94369E4B}"/>
              </a:ext>
            </a:extLst>
          </p:cNvPr>
          <p:cNvSpPr/>
          <p:nvPr/>
        </p:nvSpPr>
        <p:spPr>
          <a:xfrm>
            <a:off x="7172637" y="2895500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596CD19-94DA-D726-041D-8AF0720E7ADE}"/>
              </a:ext>
            </a:extLst>
          </p:cNvPr>
          <p:cNvSpPr/>
          <p:nvPr/>
        </p:nvSpPr>
        <p:spPr>
          <a:xfrm>
            <a:off x="5106049" y="3300933"/>
            <a:ext cx="1981373" cy="1757435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5947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Monitor">
            <a:extLst>
              <a:ext uri="{FF2B5EF4-FFF2-40B4-BE49-F238E27FC236}">
                <a16:creationId xmlns:a16="http://schemas.microsoft.com/office/drawing/2014/main" id="{99704348-351B-FC20-1406-ACBDFABC4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436" y="233117"/>
            <a:ext cx="765557" cy="734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6FF985-AC72-0BC2-40BA-9EA798D13F33}"/>
              </a:ext>
            </a:extLst>
          </p:cNvPr>
          <p:cNvSpPr txBox="1"/>
          <p:nvPr/>
        </p:nvSpPr>
        <p:spPr>
          <a:xfrm>
            <a:off x="271045" y="956288"/>
            <a:ext cx="128573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submit corrected </a:t>
            </a:r>
          </a:p>
          <a:p>
            <a:pPr algn="ctr"/>
            <a:r>
              <a:rPr lang="en-GB" sz="1200" dirty="0"/>
              <a:t>version</a:t>
            </a:r>
          </a:p>
        </p:txBody>
      </p:sp>
      <p:pic>
        <p:nvPicPr>
          <p:cNvPr id="4" name="Graphic 3" descr="Document">
            <a:extLst>
              <a:ext uri="{FF2B5EF4-FFF2-40B4-BE49-F238E27FC236}">
                <a16:creationId xmlns:a16="http://schemas.microsoft.com/office/drawing/2014/main" id="{3B9E2D90-2C45-4781-3777-850D1C4AF8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875" y="382535"/>
            <a:ext cx="300678" cy="3290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B6801C-2BF1-92B3-33DD-F5AF28A991D5}"/>
              </a:ext>
            </a:extLst>
          </p:cNvPr>
          <p:cNvSpPr/>
          <p:nvPr/>
        </p:nvSpPr>
        <p:spPr>
          <a:xfrm>
            <a:off x="65114" y="81060"/>
            <a:ext cx="1600200" cy="133689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CA8EC-9AAD-91E4-9C66-E58A17C4FF7C}"/>
              </a:ext>
            </a:extLst>
          </p:cNvPr>
          <p:cNvSpPr txBox="1"/>
          <p:nvPr/>
        </p:nvSpPr>
        <p:spPr>
          <a:xfrm>
            <a:off x="135786" y="2141124"/>
            <a:ext cx="5595443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Make corrections in the individual solution with a red pen</a:t>
            </a:r>
            <a:br>
              <a:rPr lang="en-US" sz="1800" dirty="0"/>
            </a:br>
            <a:r>
              <a:rPr lang="en-US" sz="1800" dirty="0"/>
              <a:t>Solution must be written in </a:t>
            </a:r>
            <a:r>
              <a:rPr lang="en-US" sz="1800" dirty="0">
                <a:solidFill>
                  <a:schemeClr val="accent1"/>
                </a:solidFill>
              </a:rPr>
              <a:t>Polya’s four steps</a:t>
            </a:r>
          </a:p>
          <a:p>
            <a:r>
              <a:rPr lang="en-US" sz="1800" dirty="0"/>
              <a:t>Submission must show serious effort</a:t>
            </a:r>
          </a:p>
          <a:p>
            <a:r>
              <a:rPr lang="en-US" sz="1800" dirty="0">
                <a:solidFill>
                  <a:schemeClr val="accent1"/>
                </a:solidFill>
              </a:rPr>
              <a:t>Mandatory </a:t>
            </a:r>
            <a:r>
              <a:rPr lang="en-US" sz="1800" dirty="0"/>
              <a:t>to be admitted to the exam</a:t>
            </a:r>
          </a:p>
          <a:p>
            <a:r>
              <a:rPr lang="en-US" sz="1800" dirty="0"/>
              <a:t>No grade</a:t>
            </a:r>
            <a:endParaRPr lang="en-NL" sz="1800" dirty="0"/>
          </a:p>
        </p:txBody>
      </p:sp>
    </p:spTree>
    <p:extLst>
      <p:ext uri="{BB962C8B-B14F-4D97-AF65-F5344CB8AC3E}">
        <p14:creationId xmlns:p14="http://schemas.microsoft.com/office/powerpoint/2010/main" val="155055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8D5A7A6-9A11-EABC-B762-5C48D8C8D82F}"/>
              </a:ext>
            </a:extLst>
          </p:cNvPr>
          <p:cNvSpPr txBox="1"/>
          <p:nvPr/>
        </p:nvSpPr>
        <p:spPr>
          <a:xfrm>
            <a:off x="129933" y="24853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000" b="1" i="0" dirty="0">
                <a:effectLst/>
              </a:rPr>
              <a:t>Exam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52CE7E-D4FC-D5FF-BE86-6450C5A13FA1}"/>
              </a:ext>
            </a:extLst>
          </p:cNvPr>
          <p:cNvGrpSpPr/>
          <p:nvPr/>
        </p:nvGrpSpPr>
        <p:grpSpPr>
          <a:xfrm>
            <a:off x="258048" y="1462326"/>
            <a:ext cx="1240104" cy="1266982"/>
            <a:chOff x="6466420" y="1693945"/>
            <a:chExt cx="1240104" cy="1266982"/>
          </a:xfrm>
        </p:grpSpPr>
        <p:pic>
          <p:nvPicPr>
            <p:cNvPr id="13" name="Graphic 12" descr="Monitor">
              <a:extLst>
                <a:ext uri="{FF2B5EF4-FFF2-40B4-BE49-F238E27FC236}">
                  <a16:creationId xmlns:a16="http://schemas.microsoft.com/office/drawing/2014/main" id="{15883A37-1109-55B8-4B69-5D189ED37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77386" y="1835414"/>
              <a:ext cx="801921" cy="73471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FBB8C3-1308-0804-B7F2-F885AF528F28}"/>
                </a:ext>
              </a:extLst>
            </p:cNvPr>
            <p:cNvSpPr txBox="1"/>
            <p:nvPr/>
          </p:nvSpPr>
          <p:spPr>
            <a:xfrm>
              <a:off x="6628675" y="2581336"/>
              <a:ext cx="9289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Exam part 1</a:t>
              </a:r>
              <a:endParaRPr lang="nl-NL" sz="12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19FA71-B7EF-C1F5-B23D-EA64A0611699}"/>
                </a:ext>
              </a:extLst>
            </p:cNvPr>
            <p:cNvSpPr/>
            <p:nvPr/>
          </p:nvSpPr>
          <p:spPr>
            <a:xfrm>
              <a:off x="6466420" y="1693945"/>
              <a:ext cx="1240104" cy="1266982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/>
            </a:p>
          </p:txBody>
        </p:sp>
        <p:pic>
          <p:nvPicPr>
            <p:cNvPr id="16" name="Graphic 15" descr="Question mark">
              <a:extLst>
                <a:ext uri="{FF2B5EF4-FFF2-40B4-BE49-F238E27FC236}">
                  <a16:creationId xmlns:a16="http://schemas.microsoft.com/office/drawing/2014/main" id="{12E9A330-6E5D-9168-47E0-816994DEF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28992" y="1993358"/>
              <a:ext cx="314960" cy="28856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C8648FA-9BF2-8C74-561D-BE2EBE47E595}"/>
              </a:ext>
            </a:extLst>
          </p:cNvPr>
          <p:cNvSpPr txBox="1"/>
          <p:nvPr/>
        </p:nvSpPr>
        <p:spPr>
          <a:xfrm>
            <a:off x="1601533" y="2150010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≥</a:t>
            </a:r>
            <a:r>
              <a:rPr lang="en-US" sz="2000" dirty="0"/>
              <a:t> 50%</a:t>
            </a:r>
            <a:endParaRPr lang="en-NL" sz="20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C81469F-3E97-FC76-2B97-720808ED3108}"/>
              </a:ext>
            </a:extLst>
          </p:cNvPr>
          <p:cNvGrpSpPr/>
          <p:nvPr/>
        </p:nvGrpSpPr>
        <p:grpSpPr>
          <a:xfrm>
            <a:off x="2483641" y="1555169"/>
            <a:ext cx="1161922" cy="1081296"/>
            <a:chOff x="274328" y="3757877"/>
            <a:chExt cx="2051951" cy="1563046"/>
          </a:xfrm>
        </p:grpSpPr>
        <p:pic>
          <p:nvPicPr>
            <p:cNvPr id="20" name="Graphic 19" descr="Document">
              <a:extLst>
                <a:ext uri="{FF2B5EF4-FFF2-40B4-BE49-F238E27FC236}">
                  <a16:creationId xmlns:a16="http://schemas.microsoft.com/office/drawing/2014/main" id="{E5A2FDB6-3759-0F9B-1B85-2DB333B0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9126" y="3757877"/>
              <a:ext cx="1116810" cy="111681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41026F-55A8-18A0-3F34-77051E69E1CC}"/>
                </a:ext>
              </a:extLst>
            </p:cNvPr>
            <p:cNvSpPr txBox="1"/>
            <p:nvPr/>
          </p:nvSpPr>
          <p:spPr>
            <a:xfrm>
              <a:off x="274328" y="4920513"/>
              <a:ext cx="2051951" cy="40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Exam part 2</a:t>
              </a:r>
              <a:endParaRPr lang="nl-NL" sz="1200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3E69591-B736-62B5-D01B-76C46BDD5ADE}"/>
              </a:ext>
            </a:extLst>
          </p:cNvPr>
          <p:cNvSpPr/>
          <p:nvPr/>
        </p:nvSpPr>
        <p:spPr>
          <a:xfrm>
            <a:off x="2506423" y="1462327"/>
            <a:ext cx="1240106" cy="1266981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97495D2-CBDA-5F40-180A-5BA42D936621}"/>
              </a:ext>
            </a:extLst>
          </p:cNvPr>
          <p:cNvCxnSpPr>
            <a:cxnSpLocks/>
            <a:stCxn id="15" idx="3"/>
            <a:endCxn id="22" idx="1"/>
          </p:cNvCxnSpPr>
          <p:nvPr/>
        </p:nvCxnSpPr>
        <p:spPr>
          <a:xfrm>
            <a:off x="1498152" y="2095817"/>
            <a:ext cx="100827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D157922F-F70B-3B47-41B8-675D940591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2979" y="2216692"/>
            <a:ext cx="3659130" cy="272102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55D8237-48A8-7E22-1A26-100F4AFE1BA8}"/>
              </a:ext>
            </a:extLst>
          </p:cNvPr>
          <p:cNvSpPr txBox="1"/>
          <p:nvPr/>
        </p:nvSpPr>
        <p:spPr>
          <a:xfrm>
            <a:off x="2691803" y="2842915"/>
            <a:ext cx="9753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problems</a:t>
            </a:r>
            <a:endParaRPr lang="en-NL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2A3111-B822-0E0A-C879-470D35FC8CEC}"/>
              </a:ext>
            </a:extLst>
          </p:cNvPr>
          <p:cNvSpPr txBox="1"/>
          <p:nvPr/>
        </p:nvSpPr>
        <p:spPr>
          <a:xfrm>
            <a:off x="343053" y="2842915"/>
            <a:ext cx="10820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questions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9144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ep by step diagram and a pen&#10;&#10;AI-generated content may be incorrect.">
            <a:extLst>
              <a:ext uri="{FF2B5EF4-FFF2-40B4-BE49-F238E27FC236}">
                <a16:creationId xmlns:a16="http://schemas.microsoft.com/office/drawing/2014/main" id="{919850F0-A82D-B7EB-101D-6C8DD1248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82" y="1693768"/>
            <a:ext cx="5823467" cy="2271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82496B-EBC0-6733-18D3-96194740B0BC}"/>
              </a:ext>
            </a:extLst>
          </p:cNvPr>
          <p:cNvSpPr txBox="1"/>
          <p:nvPr/>
        </p:nvSpPr>
        <p:spPr>
          <a:xfrm>
            <a:off x="129933" y="24853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000" b="1" i="0" dirty="0">
                <a:effectLst/>
              </a:rPr>
              <a:t>Grading proofs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24698-C934-882F-F8E2-8039E627CA11}"/>
              </a:ext>
            </a:extLst>
          </p:cNvPr>
          <p:cNvSpPr txBox="1"/>
          <p:nvPr/>
        </p:nvSpPr>
        <p:spPr>
          <a:xfrm>
            <a:off x="1655380" y="4144573"/>
            <a:ext cx="93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 points</a:t>
            </a:r>
            <a:endParaRPr lang="en-NL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BC735E-A43C-0771-AA65-12F02997B2FF}"/>
              </a:ext>
            </a:extLst>
          </p:cNvPr>
          <p:cNvSpPr txBox="1"/>
          <p:nvPr/>
        </p:nvSpPr>
        <p:spPr>
          <a:xfrm>
            <a:off x="3092670" y="4144573"/>
            <a:ext cx="93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 points</a:t>
            </a:r>
            <a:endParaRPr lang="en-NL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F76C09-E50C-A5B3-59FF-80B3AA0A0255}"/>
              </a:ext>
            </a:extLst>
          </p:cNvPr>
          <p:cNvSpPr txBox="1"/>
          <p:nvPr/>
        </p:nvSpPr>
        <p:spPr>
          <a:xfrm>
            <a:off x="3975055" y="867892"/>
            <a:ext cx="2162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Correctness: 2 points</a:t>
            </a:r>
            <a:br>
              <a:rPr lang="en-US" sz="1800" dirty="0"/>
            </a:br>
            <a:r>
              <a:rPr lang="en-US" sz="1800" dirty="0"/>
              <a:t>Write-up: 2 points</a:t>
            </a:r>
            <a:endParaRPr lang="en-NL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36BBB-4A99-04B2-2BD3-D6686E47EF88}"/>
              </a:ext>
            </a:extLst>
          </p:cNvPr>
          <p:cNvSpPr txBox="1"/>
          <p:nvPr/>
        </p:nvSpPr>
        <p:spPr>
          <a:xfrm>
            <a:off x="6240518" y="4144573"/>
            <a:ext cx="93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 points</a:t>
            </a:r>
            <a:endParaRPr lang="en-NL" sz="1800" dirty="0"/>
          </a:p>
        </p:txBody>
      </p:sp>
    </p:spTree>
    <p:extLst>
      <p:ext uri="{BB962C8B-B14F-4D97-AF65-F5344CB8AC3E}">
        <p14:creationId xmlns:p14="http://schemas.microsoft.com/office/powerpoint/2010/main" val="24412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aper with writing on it&#10;&#10;Description automatically generated">
            <a:extLst>
              <a:ext uri="{FF2B5EF4-FFF2-40B4-BE49-F238E27FC236}">
                <a16:creationId xmlns:a16="http://schemas.microsoft.com/office/drawing/2014/main" id="{695BB6A8-9D8E-487A-C4CB-DA029FA4D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08" y="417998"/>
            <a:ext cx="3789179" cy="47255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6DB3079-5181-4391-C4BD-FDFDEA9316AA}"/>
              </a:ext>
            </a:extLst>
          </p:cNvPr>
          <p:cNvSpPr txBox="1"/>
          <p:nvPr/>
        </p:nvSpPr>
        <p:spPr>
          <a:xfrm>
            <a:off x="227209" y="110490"/>
            <a:ext cx="3362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000" b="1" i="0" dirty="0">
                <a:effectLst/>
              </a:rPr>
              <a:t>Example students’ solution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BF4508-F630-780E-4CDB-1524ADA07A72}"/>
              </a:ext>
            </a:extLst>
          </p:cNvPr>
          <p:cNvSpPr txBox="1"/>
          <p:nvPr/>
        </p:nvSpPr>
        <p:spPr>
          <a:xfrm>
            <a:off x="4339833" y="1540379"/>
            <a:ext cx="4576959" cy="132343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Better quality of proof writing</a:t>
            </a:r>
          </a:p>
          <a:p>
            <a:r>
              <a:rPr lang="en-US" sz="2000" dirty="0"/>
              <a:t>Grading reduced 4-5 times (due to part 1) </a:t>
            </a:r>
          </a:p>
          <a:p>
            <a:r>
              <a:rPr lang="en-US" sz="2000" dirty="0"/>
              <a:t>More fun to grade</a:t>
            </a:r>
          </a:p>
          <a:p>
            <a:r>
              <a:rPr lang="en-US" sz="2000" dirty="0"/>
              <a:t> </a:t>
            </a:r>
            <a:endParaRPr lang="en-NL" sz="2000" dirty="0"/>
          </a:p>
        </p:txBody>
      </p:sp>
      <p:pic>
        <p:nvPicPr>
          <p:cNvPr id="22" name="Graphic 21" descr="Grining and sweating face outline outline">
            <a:extLst>
              <a:ext uri="{FF2B5EF4-FFF2-40B4-BE49-F238E27FC236}">
                <a16:creationId xmlns:a16="http://schemas.microsoft.com/office/drawing/2014/main" id="{64AF0771-0C49-435B-2DB5-5CC97EBF5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2189" y="2202099"/>
            <a:ext cx="717292" cy="71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ACE66-D37C-886A-952A-ED3FABC54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5416A7-56EE-2CF9-6D1F-12C664B7A03E}"/>
              </a:ext>
            </a:extLst>
          </p:cNvPr>
          <p:cNvSpPr/>
          <p:nvPr/>
        </p:nvSpPr>
        <p:spPr>
          <a:xfrm>
            <a:off x="893150" y="680144"/>
            <a:ext cx="6175266" cy="140982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D4B3DB-D000-5B19-F935-D0B28B4E9F1A}"/>
              </a:ext>
            </a:extLst>
          </p:cNvPr>
          <p:cNvGrpSpPr/>
          <p:nvPr/>
        </p:nvGrpSpPr>
        <p:grpSpPr>
          <a:xfrm>
            <a:off x="1249656" y="683915"/>
            <a:ext cx="1707775" cy="1327376"/>
            <a:chOff x="952845" y="1081575"/>
            <a:chExt cx="1892628" cy="1282142"/>
          </a:xfrm>
        </p:grpSpPr>
        <p:pic>
          <p:nvPicPr>
            <p:cNvPr id="4" name="Graphic 3" descr="Presentation with media">
              <a:extLst>
                <a:ext uri="{FF2B5EF4-FFF2-40B4-BE49-F238E27FC236}">
                  <a16:creationId xmlns:a16="http://schemas.microsoft.com/office/drawing/2014/main" id="{EC874550-F75B-E3C9-CA12-9FB0F0ABB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6185" y="1081575"/>
              <a:ext cx="914400" cy="914400"/>
            </a:xfrm>
            <a:prstGeom prst="rect">
              <a:avLst/>
            </a:prstGeom>
          </p:spPr>
        </p:pic>
        <p:pic>
          <p:nvPicPr>
            <p:cNvPr id="5" name="Graphic 4" descr="Open book">
              <a:extLst>
                <a:ext uri="{FF2B5EF4-FFF2-40B4-BE49-F238E27FC236}">
                  <a16:creationId xmlns:a16="http://schemas.microsoft.com/office/drawing/2014/main" id="{BDFD2E36-6913-B566-5321-2C2BF7216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7221" y="1084281"/>
              <a:ext cx="828957" cy="82895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C13F79-66F6-77F7-D060-4DDC31483E2A}"/>
                </a:ext>
              </a:extLst>
            </p:cNvPr>
            <p:cNvSpPr txBox="1"/>
            <p:nvPr/>
          </p:nvSpPr>
          <p:spPr>
            <a:xfrm>
              <a:off x="952845" y="1917784"/>
              <a:ext cx="1892628" cy="445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Interactive videos, textbook</a:t>
              </a:r>
              <a:endParaRPr lang="nl-NL" sz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6B54DC5-E887-0872-F4F9-B564F3BB8C4B}"/>
              </a:ext>
            </a:extLst>
          </p:cNvPr>
          <p:cNvGrpSpPr/>
          <p:nvPr/>
        </p:nvGrpSpPr>
        <p:grpSpPr>
          <a:xfrm>
            <a:off x="3194182" y="720507"/>
            <a:ext cx="1410271" cy="1235324"/>
            <a:chOff x="4362564" y="1487045"/>
            <a:chExt cx="1612620" cy="12906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FA9E8AF-21D4-2499-68B8-45661B81C145}"/>
                </a:ext>
              </a:extLst>
            </p:cNvPr>
            <p:cNvGrpSpPr/>
            <p:nvPr/>
          </p:nvGrpSpPr>
          <p:grpSpPr>
            <a:xfrm>
              <a:off x="4362564" y="1487045"/>
              <a:ext cx="1518908" cy="1013801"/>
              <a:chOff x="9616089" y="1875747"/>
              <a:chExt cx="2350377" cy="1724142"/>
            </a:xfrm>
          </p:grpSpPr>
          <p:pic>
            <p:nvPicPr>
              <p:cNvPr id="10" name="Graphic 9" descr="Customer review">
                <a:extLst>
                  <a:ext uri="{FF2B5EF4-FFF2-40B4-BE49-F238E27FC236}">
                    <a16:creationId xmlns:a16="http://schemas.microsoft.com/office/drawing/2014/main" id="{F140EA2F-977A-A16B-885C-95FFD8224D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859277" y="2492701"/>
                <a:ext cx="1107189" cy="1107188"/>
              </a:xfrm>
              <a:prstGeom prst="rect">
                <a:avLst/>
              </a:prstGeom>
            </p:spPr>
          </p:pic>
          <p:pic>
            <p:nvPicPr>
              <p:cNvPr id="11" name="Graphic 10" descr="Teacher">
                <a:extLst>
                  <a:ext uri="{FF2B5EF4-FFF2-40B4-BE49-F238E27FC236}">
                    <a16:creationId xmlns:a16="http://schemas.microsoft.com/office/drawing/2014/main" id="{8F272D9B-01C2-47D7-8FFD-7B8F08CDE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616089" y="1875747"/>
                <a:ext cx="1206358" cy="1206357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D4E3AA-1F5A-F401-CC33-C94FD5C30FFC}"/>
                </a:ext>
              </a:extLst>
            </p:cNvPr>
            <p:cNvSpPr txBox="1"/>
            <p:nvPr/>
          </p:nvSpPr>
          <p:spPr>
            <a:xfrm>
              <a:off x="4388755" y="2488279"/>
              <a:ext cx="1586429" cy="289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interactive lectorial</a:t>
              </a:r>
              <a:endParaRPr lang="nl-NL" sz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F48EC3-16F2-714D-D217-8222BC4A8A59}"/>
              </a:ext>
            </a:extLst>
          </p:cNvPr>
          <p:cNvGrpSpPr/>
          <p:nvPr/>
        </p:nvGrpSpPr>
        <p:grpSpPr>
          <a:xfrm>
            <a:off x="5361599" y="852105"/>
            <a:ext cx="1498415" cy="1159185"/>
            <a:chOff x="5994893" y="520422"/>
            <a:chExt cx="2296774" cy="18513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9B2EFFB-A4BA-A3A8-2EE6-77232D488A51}"/>
                </a:ext>
              </a:extLst>
            </p:cNvPr>
            <p:cNvGrpSpPr/>
            <p:nvPr/>
          </p:nvGrpSpPr>
          <p:grpSpPr>
            <a:xfrm>
              <a:off x="6568693" y="520422"/>
              <a:ext cx="1173447" cy="1173446"/>
              <a:chOff x="6722408" y="802987"/>
              <a:chExt cx="1173447" cy="1173446"/>
            </a:xfrm>
          </p:grpSpPr>
          <p:pic>
            <p:nvPicPr>
              <p:cNvPr id="15" name="Graphic 14" descr="Monitor">
                <a:extLst>
                  <a:ext uri="{FF2B5EF4-FFF2-40B4-BE49-F238E27FC236}">
                    <a16:creationId xmlns:a16="http://schemas.microsoft.com/office/drawing/2014/main" id="{5EAE0241-F3E6-3ACE-3CB6-0416F5FFB2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722408" y="802987"/>
                <a:ext cx="1173447" cy="1173446"/>
              </a:xfrm>
              <a:prstGeom prst="rect">
                <a:avLst/>
              </a:prstGeom>
            </p:spPr>
          </p:pic>
          <p:pic>
            <p:nvPicPr>
              <p:cNvPr id="16" name="Graphic 15" descr="Question mark">
                <a:extLst>
                  <a:ext uri="{FF2B5EF4-FFF2-40B4-BE49-F238E27FC236}">
                    <a16:creationId xmlns:a16="http://schemas.microsoft.com/office/drawing/2014/main" id="{A6542FE5-ACB4-0BFC-AEAA-3553B4454D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078691" y="1095235"/>
                <a:ext cx="460880" cy="460882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E4F267-C8BB-517B-BA81-E6BD710F7037}"/>
                </a:ext>
              </a:extLst>
            </p:cNvPr>
            <p:cNvSpPr txBox="1"/>
            <p:nvPr/>
          </p:nvSpPr>
          <p:spPr>
            <a:xfrm>
              <a:off x="5994893" y="1634458"/>
              <a:ext cx="2296774" cy="73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online homework quiz</a:t>
              </a:r>
            </a:p>
          </p:txBody>
        </p:sp>
      </p:grpSp>
      <p:pic>
        <p:nvPicPr>
          <p:cNvPr id="17" name="Graphic 16" descr="Document">
            <a:extLst>
              <a:ext uri="{FF2B5EF4-FFF2-40B4-BE49-F238E27FC236}">
                <a16:creationId xmlns:a16="http://schemas.microsoft.com/office/drawing/2014/main" id="{2716620C-CA17-0EF4-14BA-B57F85D1B0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30583" y="3651604"/>
            <a:ext cx="788755" cy="863275"/>
          </a:xfrm>
          <a:prstGeom prst="rect">
            <a:avLst/>
          </a:prstGeom>
        </p:spPr>
      </p:pic>
      <p:pic>
        <p:nvPicPr>
          <p:cNvPr id="18" name="Graphic 17" descr="Document">
            <a:extLst>
              <a:ext uri="{FF2B5EF4-FFF2-40B4-BE49-F238E27FC236}">
                <a16:creationId xmlns:a16="http://schemas.microsoft.com/office/drawing/2014/main" id="{E6856072-0257-1A8C-31E7-7F123964B3B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28311" y="3717651"/>
            <a:ext cx="300678" cy="32908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E5D7E56-658A-1969-B4C1-505AB422A28A}"/>
              </a:ext>
            </a:extLst>
          </p:cNvPr>
          <p:cNvGrpSpPr/>
          <p:nvPr/>
        </p:nvGrpSpPr>
        <p:grpSpPr>
          <a:xfrm>
            <a:off x="7699369" y="3045233"/>
            <a:ext cx="1161922" cy="1081296"/>
            <a:chOff x="274328" y="3757877"/>
            <a:chExt cx="2051951" cy="1563046"/>
          </a:xfrm>
        </p:grpSpPr>
        <p:pic>
          <p:nvPicPr>
            <p:cNvPr id="20" name="Graphic 19" descr="Document">
              <a:extLst>
                <a:ext uri="{FF2B5EF4-FFF2-40B4-BE49-F238E27FC236}">
                  <a16:creationId xmlns:a16="http://schemas.microsoft.com/office/drawing/2014/main" id="{565EC942-7863-67F8-18C9-659EF546B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89126" y="3757877"/>
              <a:ext cx="1116810" cy="111681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EDCF41-05CD-7FA4-37AF-A6393651903B}"/>
                </a:ext>
              </a:extLst>
            </p:cNvPr>
            <p:cNvSpPr txBox="1"/>
            <p:nvPr/>
          </p:nvSpPr>
          <p:spPr>
            <a:xfrm>
              <a:off x="274328" y="4920513"/>
              <a:ext cx="2051951" cy="40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Exam part 2</a:t>
              </a:r>
              <a:endParaRPr lang="nl-NL" sz="1200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E4D0437-D136-F8CF-2242-01E99E072AC9}"/>
              </a:ext>
            </a:extLst>
          </p:cNvPr>
          <p:cNvSpPr/>
          <p:nvPr/>
        </p:nvSpPr>
        <p:spPr>
          <a:xfrm>
            <a:off x="7680364" y="2924188"/>
            <a:ext cx="1240106" cy="1266981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8B8EB7-AE3E-21D9-2BE6-BD9FFCB76221}"/>
              </a:ext>
            </a:extLst>
          </p:cNvPr>
          <p:cNvGrpSpPr/>
          <p:nvPr/>
        </p:nvGrpSpPr>
        <p:grpSpPr>
          <a:xfrm>
            <a:off x="7680365" y="1354715"/>
            <a:ext cx="1240104" cy="1266982"/>
            <a:chOff x="6150194" y="1872640"/>
            <a:chExt cx="1814638" cy="202354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7B68BF8-E297-021A-6381-6E17DF414EEC}"/>
                </a:ext>
              </a:extLst>
            </p:cNvPr>
            <p:cNvGrpSpPr/>
            <p:nvPr/>
          </p:nvGrpSpPr>
          <p:grpSpPr>
            <a:xfrm>
              <a:off x="6458899" y="2098586"/>
              <a:ext cx="1173447" cy="1173446"/>
              <a:chOff x="6612614" y="2381151"/>
              <a:chExt cx="1173447" cy="1173446"/>
            </a:xfrm>
          </p:grpSpPr>
          <p:pic>
            <p:nvPicPr>
              <p:cNvPr id="27" name="Graphic 26" descr="Monitor">
                <a:extLst>
                  <a:ext uri="{FF2B5EF4-FFF2-40B4-BE49-F238E27FC236}">
                    <a16:creationId xmlns:a16="http://schemas.microsoft.com/office/drawing/2014/main" id="{D8A3A052-7741-2C4A-9441-1B754035E8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612614" y="2381151"/>
                <a:ext cx="1173447" cy="1173446"/>
              </a:xfrm>
              <a:prstGeom prst="rect">
                <a:avLst/>
              </a:prstGeom>
            </p:spPr>
          </p:pic>
          <p:pic>
            <p:nvPicPr>
              <p:cNvPr id="28" name="Graphic 27" descr="Question mark">
                <a:extLst>
                  <a:ext uri="{FF2B5EF4-FFF2-40B4-BE49-F238E27FC236}">
                    <a16:creationId xmlns:a16="http://schemas.microsoft.com/office/drawing/2014/main" id="{C8A7386B-F8EE-4882-F74D-8188335753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968899" y="2693756"/>
                <a:ext cx="460880" cy="460881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E26C425-9F87-DCAD-70F4-60591AAB65FB}"/>
                </a:ext>
              </a:extLst>
            </p:cNvPr>
            <p:cNvSpPr txBox="1"/>
            <p:nvPr/>
          </p:nvSpPr>
          <p:spPr>
            <a:xfrm>
              <a:off x="6387621" y="3289927"/>
              <a:ext cx="1359268" cy="442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Exam part 1</a:t>
              </a:r>
              <a:endParaRPr lang="nl-NL" sz="1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2F1E54-1C60-0002-3C95-FB15671C94C3}"/>
                </a:ext>
              </a:extLst>
            </p:cNvPr>
            <p:cNvSpPr/>
            <p:nvPr/>
          </p:nvSpPr>
          <p:spPr>
            <a:xfrm>
              <a:off x="6150194" y="1872640"/>
              <a:ext cx="1814638" cy="2023547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B97839E-F7A4-708D-EDDA-1AF6B5D47441}"/>
              </a:ext>
            </a:extLst>
          </p:cNvPr>
          <p:cNvSpPr/>
          <p:nvPr/>
        </p:nvSpPr>
        <p:spPr>
          <a:xfrm>
            <a:off x="902680" y="2105226"/>
            <a:ext cx="4200900" cy="13519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61A140-C8E7-C857-3208-41C2F71E47B0}"/>
              </a:ext>
            </a:extLst>
          </p:cNvPr>
          <p:cNvSpPr txBox="1"/>
          <p:nvPr/>
        </p:nvSpPr>
        <p:spPr>
          <a:xfrm>
            <a:off x="862620" y="3079472"/>
            <a:ext cx="212995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Practice exercises</a:t>
            </a:r>
            <a:endParaRPr lang="nl-NL" sz="1200" dirty="0"/>
          </a:p>
        </p:txBody>
      </p:sp>
      <p:sp>
        <p:nvSpPr>
          <p:cNvPr id="31" name="Graphic 17" descr="Monitor">
            <a:extLst>
              <a:ext uri="{FF2B5EF4-FFF2-40B4-BE49-F238E27FC236}">
                <a16:creationId xmlns:a16="http://schemas.microsoft.com/office/drawing/2014/main" id="{155932AA-39D1-BB50-52DC-B66EAB126448}"/>
              </a:ext>
            </a:extLst>
          </p:cNvPr>
          <p:cNvSpPr/>
          <p:nvPr/>
        </p:nvSpPr>
        <p:spPr>
          <a:xfrm>
            <a:off x="1255158" y="2487679"/>
            <a:ext cx="637964" cy="520424"/>
          </a:xfrm>
          <a:custGeom>
            <a:avLst/>
            <a:gdLst>
              <a:gd name="connsiteX0" fmla="*/ 674788 w 729500"/>
              <a:gd name="connsiteY0" fmla="*/ 399798 h 543725"/>
              <a:gd name="connsiteX1" fmla="*/ 54713 w 729500"/>
              <a:gd name="connsiteY1" fmla="*/ 399798 h 543725"/>
              <a:gd name="connsiteX2" fmla="*/ 54713 w 729500"/>
              <a:gd name="connsiteY2" fmla="*/ 47976 h 543725"/>
              <a:gd name="connsiteX3" fmla="*/ 674788 w 729500"/>
              <a:gd name="connsiteY3" fmla="*/ 47976 h 543725"/>
              <a:gd name="connsiteX4" fmla="*/ 674788 w 729500"/>
              <a:gd name="connsiteY4" fmla="*/ 399798 h 543725"/>
              <a:gd name="connsiteX5" fmla="*/ 693025 w 729500"/>
              <a:gd name="connsiteY5" fmla="*/ 0 h 543725"/>
              <a:gd name="connsiteX6" fmla="*/ 36475 w 729500"/>
              <a:gd name="connsiteY6" fmla="*/ 0 h 543725"/>
              <a:gd name="connsiteX7" fmla="*/ 0 w 729500"/>
              <a:gd name="connsiteY7" fmla="*/ 31984 h 543725"/>
              <a:gd name="connsiteX8" fmla="*/ 0 w 729500"/>
              <a:gd name="connsiteY8" fmla="*/ 415790 h 543725"/>
              <a:gd name="connsiteX9" fmla="*/ 36475 w 729500"/>
              <a:gd name="connsiteY9" fmla="*/ 447774 h 543725"/>
              <a:gd name="connsiteX10" fmla="*/ 291800 w 729500"/>
              <a:gd name="connsiteY10" fmla="*/ 447774 h 543725"/>
              <a:gd name="connsiteX11" fmla="*/ 291800 w 729500"/>
              <a:gd name="connsiteY11" fmla="*/ 495750 h 543725"/>
              <a:gd name="connsiteX12" fmla="*/ 200613 w 729500"/>
              <a:gd name="connsiteY12" fmla="*/ 495750 h 543725"/>
              <a:gd name="connsiteX13" fmla="*/ 200613 w 729500"/>
              <a:gd name="connsiteY13" fmla="*/ 543726 h 543725"/>
              <a:gd name="connsiteX14" fmla="*/ 528888 w 729500"/>
              <a:gd name="connsiteY14" fmla="*/ 543726 h 543725"/>
              <a:gd name="connsiteX15" fmla="*/ 528888 w 729500"/>
              <a:gd name="connsiteY15" fmla="*/ 495750 h 543725"/>
              <a:gd name="connsiteX16" fmla="*/ 437700 w 729500"/>
              <a:gd name="connsiteY16" fmla="*/ 495750 h 543725"/>
              <a:gd name="connsiteX17" fmla="*/ 437700 w 729500"/>
              <a:gd name="connsiteY17" fmla="*/ 447774 h 543725"/>
              <a:gd name="connsiteX18" fmla="*/ 693025 w 729500"/>
              <a:gd name="connsiteY18" fmla="*/ 447774 h 543725"/>
              <a:gd name="connsiteX19" fmla="*/ 729500 w 729500"/>
              <a:gd name="connsiteY19" fmla="*/ 415790 h 543725"/>
              <a:gd name="connsiteX20" fmla="*/ 729500 w 729500"/>
              <a:gd name="connsiteY20" fmla="*/ 31984 h 543725"/>
              <a:gd name="connsiteX21" fmla="*/ 693025 w 729500"/>
              <a:gd name="connsiteY21" fmla="*/ 0 h 54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9500" h="543725">
                <a:moveTo>
                  <a:pt x="674788" y="399798"/>
                </a:moveTo>
                <a:lnTo>
                  <a:pt x="54713" y="399798"/>
                </a:lnTo>
                <a:lnTo>
                  <a:pt x="54713" y="47976"/>
                </a:lnTo>
                <a:lnTo>
                  <a:pt x="674788" y="47976"/>
                </a:lnTo>
                <a:lnTo>
                  <a:pt x="674788" y="399798"/>
                </a:lnTo>
                <a:close/>
                <a:moveTo>
                  <a:pt x="693025" y="0"/>
                </a:moveTo>
                <a:lnTo>
                  <a:pt x="36475" y="0"/>
                </a:lnTo>
                <a:cubicBezTo>
                  <a:pt x="16414" y="0"/>
                  <a:pt x="0" y="14393"/>
                  <a:pt x="0" y="31984"/>
                </a:cubicBezTo>
                <a:lnTo>
                  <a:pt x="0" y="415790"/>
                </a:lnTo>
                <a:cubicBezTo>
                  <a:pt x="0" y="433381"/>
                  <a:pt x="16414" y="447774"/>
                  <a:pt x="36475" y="447774"/>
                </a:cubicBezTo>
                <a:lnTo>
                  <a:pt x="291800" y="447774"/>
                </a:lnTo>
                <a:lnTo>
                  <a:pt x="291800" y="495750"/>
                </a:lnTo>
                <a:lnTo>
                  <a:pt x="200613" y="495750"/>
                </a:lnTo>
                <a:lnTo>
                  <a:pt x="200613" y="543726"/>
                </a:lnTo>
                <a:lnTo>
                  <a:pt x="528888" y="543726"/>
                </a:lnTo>
                <a:lnTo>
                  <a:pt x="528888" y="495750"/>
                </a:lnTo>
                <a:lnTo>
                  <a:pt x="437700" y="495750"/>
                </a:lnTo>
                <a:lnTo>
                  <a:pt x="437700" y="447774"/>
                </a:lnTo>
                <a:lnTo>
                  <a:pt x="693025" y="447774"/>
                </a:lnTo>
                <a:cubicBezTo>
                  <a:pt x="713086" y="447774"/>
                  <a:pt x="729500" y="433381"/>
                  <a:pt x="729500" y="415790"/>
                </a:cubicBezTo>
                <a:lnTo>
                  <a:pt x="729500" y="31984"/>
                </a:lnTo>
                <a:cubicBezTo>
                  <a:pt x="729500" y="14393"/>
                  <a:pt x="713086" y="0"/>
                  <a:pt x="693025" y="0"/>
                </a:cubicBezTo>
                <a:close/>
              </a:path>
            </a:pathLst>
          </a:custGeom>
          <a:solidFill>
            <a:srgbClr val="000000"/>
          </a:solidFill>
          <a:ln w="902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2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E664C9-311A-9B99-91D8-B46979D5590D}"/>
              </a:ext>
            </a:extLst>
          </p:cNvPr>
          <p:cNvGrpSpPr/>
          <p:nvPr/>
        </p:nvGrpSpPr>
        <p:grpSpPr>
          <a:xfrm>
            <a:off x="3069087" y="2210891"/>
            <a:ext cx="1707775" cy="1126351"/>
            <a:chOff x="5225903" y="3046378"/>
            <a:chExt cx="1952809" cy="117678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2E5DBE3-BC3D-B43B-6026-8B64B203E88F}"/>
                </a:ext>
              </a:extLst>
            </p:cNvPr>
            <p:cNvSpPr txBox="1"/>
            <p:nvPr/>
          </p:nvSpPr>
          <p:spPr>
            <a:xfrm>
              <a:off x="5225903" y="3933760"/>
              <a:ext cx="1952809" cy="289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Tutorials</a:t>
              </a:r>
              <a:endParaRPr lang="nl-NL" sz="1200" dirty="0"/>
            </a:p>
          </p:txBody>
        </p:sp>
        <p:pic>
          <p:nvPicPr>
            <p:cNvPr id="34" name="Graphic 33" descr="Questions with solid fill">
              <a:extLst>
                <a:ext uri="{FF2B5EF4-FFF2-40B4-BE49-F238E27FC236}">
                  <a16:creationId xmlns:a16="http://schemas.microsoft.com/office/drawing/2014/main" id="{3D88325B-2671-2EDD-52F0-D93702C3B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49646" y="3046378"/>
              <a:ext cx="914400" cy="914400"/>
            </a:xfrm>
            <a:prstGeom prst="rect">
              <a:avLst/>
            </a:prstGeom>
          </p:spPr>
        </p:pic>
      </p:grpSp>
      <p:pic>
        <p:nvPicPr>
          <p:cNvPr id="35" name="Graphic 34" descr="Document">
            <a:extLst>
              <a:ext uri="{FF2B5EF4-FFF2-40B4-BE49-F238E27FC236}">
                <a16:creationId xmlns:a16="http://schemas.microsoft.com/office/drawing/2014/main" id="{32A52940-5FB2-A9FA-B8D4-A803498174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08045" y="2329617"/>
            <a:ext cx="650267" cy="79442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D2710EC-E10C-D7BF-494A-853520BCA56C}"/>
              </a:ext>
            </a:extLst>
          </p:cNvPr>
          <p:cNvGrpSpPr/>
          <p:nvPr/>
        </p:nvGrpSpPr>
        <p:grpSpPr>
          <a:xfrm>
            <a:off x="135139" y="3474709"/>
            <a:ext cx="6933278" cy="1409885"/>
            <a:chOff x="4760" y="4353698"/>
            <a:chExt cx="9244370" cy="187984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6C86A48-8B84-B9DC-D472-FF48F5755206}"/>
                </a:ext>
              </a:extLst>
            </p:cNvPr>
            <p:cNvGrpSpPr/>
            <p:nvPr/>
          </p:nvGrpSpPr>
          <p:grpSpPr>
            <a:xfrm>
              <a:off x="947013" y="4365917"/>
              <a:ext cx="8302117" cy="1867627"/>
              <a:chOff x="-218863" y="1290104"/>
              <a:chExt cx="9493318" cy="19512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3A1F510-AA43-CECF-3790-1FD27E550C21}"/>
                  </a:ext>
                </a:extLst>
              </p:cNvPr>
              <p:cNvSpPr/>
              <p:nvPr/>
            </p:nvSpPr>
            <p:spPr>
              <a:xfrm>
                <a:off x="-218863" y="1290104"/>
                <a:ext cx="9493318" cy="1951247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CBBC2F8-6027-5F1E-0596-8D6D6F1E176E}"/>
                  </a:ext>
                </a:extLst>
              </p:cNvPr>
              <p:cNvSpPr txBox="1"/>
              <p:nvPr/>
            </p:nvSpPr>
            <p:spPr>
              <a:xfrm>
                <a:off x="283032" y="2725345"/>
                <a:ext cx="2547877" cy="3858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/>
                  <a:t>Write Pólya’s four steps</a:t>
                </a:r>
                <a:endParaRPr lang="nl-NL" sz="1200" dirty="0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268C06BC-4510-3489-C09A-F028C7065846}"/>
                  </a:ext>
                </a:extLst>
              </p:cNvPr>
              <p:cNvGrpSpPr/>
              <p:nvPr/>
            </p:nvGrpSpPr>
            <p:grpSpPr>
              <a:xfrm>
                <a:off x="3515061" y="1462246"/>
                <a:ext cx="1927442" cy="1682214"/>
                <a:chOff x="3425377" y="1595424"/>
                <a:chExt cx="1807671" cy="1682215"/>
              </a:xfrm>
            </p:grpSpPr>
            <p:pic>
              <p:nvPicPr>
                <p:cNvPr id="45" name="Graphic 44" descr="Customer review">
                  <a:extLst>
                    <a:ext uri="{FF2B5EF4-FFF2-40B4-BE49-F238E27FC236}">
                      <a16:creationId xmlns:a16="http://schemas.microsoft.com/office/drawing/2014/main" id="{AF670981-BE85-5F7C-F234-4AEDD28FCC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9636" y="1595424"/>
                  <a:ext cx="1127841" cy="1094195"/>
                </a:xfrm>
                <a:prstGeom prst="rect">
                  <a:avLst/>
                </a:prstGeom>
              </p:spPr>
            </p:pic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30C8FC0-54AD-C063-00A9-341C5D2219C5}"/>
                    </a:ext>
                  </a:extLst>
                </p:cNvPr>
                <p:cNvSpPr txBox="1"/>
                <p:nvPr/>
              </p:nvSpPr>
              <p:spPr>
                <a:xfrm>
                  <a:off x="3425377" y="2634525"/>
                  <a:ext cx="1807671" cy="6431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group discussion,</a:t>
                  </a:r>
                </a:p>
                <a:p>
                  <a:pPr algn="ctr"/>
                  <a:r>
                    <a:rPr lang="en-GB" sz="1200" dirty="0"/>
                    <a:t>feedback</a:t>
                  </a:r>
                  <a:endParaRPr lang="nl-NL" sz="1200" dirty="0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2887B57-5568-BFE6-D1F1-EB73452D6C1B}"/>
                  </a:ext>
                </a:extLst>
              </p:cNvPr>
              <p:cNvGrpSpPr/>
              <p:nvPr/>
            </p:nvGrpSpPr>
            <p:grpSpPr>
              <a:xfrm>
                <a:off x="6709325" y="1392449"/>
                <a:ext cx="1960290" cy="1650513"/>
                <a:chOff x="5647262" y="1282970"/>
                <a:chExt cx="1970782" cy="1892347"/>
              </a:xfrm>
            </p:grpSpPr>
            <p:pic>
              <p:nvPicPr>
                <p:cNvPr id="43" name="Graphic 42" descr="Monitor">
                  <a:extLst>
                    <a:ext uri="{FF2B5EF4-FFF2-40B4-BE49-F238E27FC236}">
                      <a16:creationId xmlns:a16="http://schemas.microsoft.com/office/drawing/2014/main" id="{FD2F177C-5E85-2396-7FE6-45D5102949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1283" y="1282970"/>
                  <a:ext cx="1173447" cy="1173446"/>
                </a:xfrm>
                <a:prstGeom prst="rect">
                  <a:avLst/>
                </a:prstGeom>
              </p:spPr>
            </p:pic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62EA394-DCBD-D244-3B49-358B6229D6E1}"/>
                    </a:ext>
                  </a:extLst>
                </p:cNvPr>
                <p:cNvSpPr txBox="1"/>
                <p:nvPr/>
              </p:nvSpPr>
              <p:spPr>
                <a:xfrm>
                  <a:off x="5647262" y="2437974"/>
                  <a:ext cx="1970782" cy="7373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submit corrected </a:t>
                  </a:r>
                </a:p>
                <a:p>
                  <a:pPr algn="ctr"/>
                  <a:r>
                    <a:rPr lang="en-GB" sz="1200" dirty="0"/>
                    <a:t>version</a:t>
                  </a:r>
                </a:p>
              </p:txBody>
            </p:sp>
          </p:grp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3A1C17A-DF28-EF14-7538-067E299B7C7B}"/>
                </a:ext>
              </a:extLst>
            </p:cNvPr>
            <p:cNvSpPr/>
            <p:nvPr/>
          </p:nvSpPr>
          <p:spPr>
            <a:xfrm rot="16200000">
              <a:off x="-409327" y="4767785"/>
              <a:ext cx="1879846" cy="105167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Proof of the week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F0D8B63-FBDC-4AD5-8C18-4369AA0155E0}"/>
              </a:ext>
            </a:extLst>
          </p:cNvPr>
          <p:cNvSpPr/>
          <p:nvPr/>
        </p:nvSpPr>
        <p:spPr>
          <a:xfrm rot="16200000">
            <a:off x="-182126" y="997242"/>
            <a:ext cx="1420594" cy="77063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Studying the material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66178E9-DE4D-3B11-5B9F-4AE0E21F7EA6}"/>
              </a:ext>
            </a:extLst>
          </p:cNvPr>
          <p:cNvCxnSpPr>
            <a:cxnSpLocks/>
          </p:cNvCxnSpPr>
          <p:nvPr/>
        </p:nvCxnSpPr>
        <p:spPr>
          <a:xfrm>
            <a:off x="2985863" y="700661"/>
            <a:ext cx="0" cy="418362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2685ABE-2375-363B-8DE2-DF1A4610939D}"/>
              </a:ext>
            </a:extLst>
          </p:cNvPr>
          <p:cNvCxnSpPr>
            <a:cxnSpLocks/>
          </p:cNvCxnSpPr>
          <p:nvPr/>
        </p:nvCxnSpPr>
        <p:spPr>
          <a:xfrm>
            <a:off x="5087870" y="700661"/>
            <a:ext cx="0" cy="418362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A4CA4281-F1B7-ED71-9AF1-EA90FE014B6A}"/>
              </a:ext>
            </a:extLst>
          </p:cNvPr>
          <p:cNvSpPr/>
          <p:nvPr/>
        </p:nvSpPr>
        <p:spPr>
          <a:xfrm rot="16200000">
            <a:off x="-178271" y="2383193"/>
            <a:ext cx="1399771" cy="80097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Practice exercises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620B11-C03A-0445-2AA5-09FE94E27BB1}"/>
              </a:ext>
            </a:extLst>
          </p:cNvPr>
          <p:cNvSpPr/>
          <p:nvPr/>
        </p:nvSpPr>
        <p:spPr>
          <a:xfrm>
            <a:off x="923893" y="61305"/>
            <a:ext cx="2068681" cy="63935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Preparation at home</a:t>
            </a:r>
          </a:p>
          <a:p>
            <a:pPr algn="ctr"/>
            <a:endParaRPr lang="LID4096" sz="1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0379598-E90B-B0AB-6BC7-B417AD2BAC81}"/>
              </a:ext>
            </a:extLst>
          </p:cNvPr>
          <p:cNvSpPr/>
          <p:nvPr/>
        </p:nvSpPr>
        <p:spPr>
          <a:xfrm>
            <a:off x="2992574" y="61000"/>
            <a:ext cx="2100381" cy="64431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 the class</a:t>
            </a:r>
          </a:p>
          <a:p>
            <a:pPr algn="ctr"/>
            <a:endParaRPr lang="LID4096" sz="1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F477412-5613-D957-6988-39ABAEF923DF}"/>
              </a:ext>
            </a:extLst>
          </p:cNvPr>
          <p:cNvSpPr/>
          <p:nvPr/>
        </p:nvSpPr>
        <p:spPr>
          <a:xfrm>
            <a:off x="5087870" y="61304"/>
            <a:ext cx="2008979" cy="63935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Mandatory submission,</a:t>
            </a:r>
          </a:p>
          <a:p>
            <a:pPr algn="ctr"/>
            <a:r>
              <a:rPr lang="en-US" sz="1200" dirty="0"/>
              <a:t>no grade</a:t>
            </a:r>
          </a:p>
          <a:p>
            <a:pPr algn="ctr"/>
            <a:endParaRPr lang="en-US" sz="1200" dirty="0"/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B8971394-A549-BB47-72CD-7833114CA811}"/>
              </a:ext>
            </a:extLst>
          </p:cNvPr>
          <p:cNvSpPr/>
          <p:nvPr/>
        </p:nvSpPr>
        <p:spPr>
          <a:xfrm>
            <a:off x="1799739" y="464944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B4032168-0F53-92ED-ADAC-81F8737E26F2}"/>
              </a:ext>
            </a:extLst>
          </p:cNvPr>
          <p:cNvSpPr/>
          <p:nvPr/>
        </p:nvSpPr>
        <p:spPr>
          <a:xfrm>
            <a:off x="3899579" y="499855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C4DFAA00-644B-BE66-6193-F079643B7A63}"/>
              </a:ext>
            </a:extLst>
          </p:cNvPr>
          <p:cNvSpPr/>
          <p:nvPr/>
        </p:nvSpPr>
        <p:spPr>
          <a:xfrm>
            <a:off x="5929762" y="513259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pic>
        <p:nvPicPr>
          <p:cNvPr id="57" name="Graphic 56" descr="Question mark">
            <a:extLst>
              <a:ext uri="{FF2B5EF4-FFF2-40B4-BE49-F238E27FC236}">
                <a16:creationId xmlns:a16="http://schemas.microsoft.com/office/drawing/2014/main" id="{D709758A-717E-1ECF-2E21-BEE694D55F4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29642" y="2564520"/>
            <a:ext cx="314960" cy="288566"/>
          </a:xfrm>
          <a:prstGeom prst="rect">
            <a:avLst/>
          </a:prstGeom>
        </p:spPr>
      </p:pic>
      <p:sp>
        <p:nvSpPr>
          <p:cNvPr id="58" name="Arrow: Chevron 57">
            <a:extLst>
              <a:ext uri="{FF2B5EF4-FFF2-40B4-BE49-F238E27FC236}">
                <a16:creationId xmlns:a16="http://schemas.microsoft.com/office/drawing/2014/main" id="{3F7C979E-B77E-6D8D-6E6F-96F767F25623}"/>
              </a:ext>
            </a:extLst>
          </p:cNvPr>
          <p:cNvSpPr/>
          <p:nvPr/>
        </p:nvSpPr>
        <p:spPr>
          <a:xfrm>
            <a:off x="7152968" y="1768915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C6964C16-B329-1C6F-A682-C4CBBAE6AB21}"/>
              </a:ext>
            </a:extLst>
          </p:cNvPr>
          <p:cNvSpPr/>
          <p:nvPr/>
        </p:nvSpPr>
        <p:spPr>
          <a:xfrm>
            <a:off x="7172637" y="2895500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304E136-6669-26CE-DD56-1D09DD20FEBE}"/>
              </a:ext>
            </a:extLst>
          </p:cNvPr>
          <p:cNvSpPr/>
          <p:nvPr/>
        </p:nvSpPr>
        <p:spPr>
          <a:xfrm>
            <a:off x="952915" y="3293302"/>
            <a:ext cx="6155562" cy="1757435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7274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B5BFE296-5167-DEE2-353C-1C241FC91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376237"/>
            <a:ext cx="52482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2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FD22F85A-B88E-2F8A-C231-D0AB1ABE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388879"/>
            <a:ext cx="1808774" cy="1808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1E8CE5-F9B5-405E-07A0-8D21B3E139D1}"/>
              </a:ext>
            </a:extLst>
          </p:cNvPr>
          <p:cNvSpPr txBox="1"/>
          <p:nvPr/>
        </p:nvSpPr>
        <p:spPr>
          <a:xfrm>
            <a:off x="3049586" y="1802766"/>
            <a:ext cx="4506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Complete course materials Linear Structures 1</a:t>
            </a:r>
          </a:p>
          <a:p>
            <a:r>
              <a:rPr lang="en-US" sz="1800" dirty="0">
                <a:hlinkClick r:id="rId3"/>
              </a:rPr>
              <a:t>https://doi.org/10.5281/zenodo.12779750</a:t>
            </a:r>
            <a:endParaRPr lang="en-NL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DBAAD-774C-1A1B-3FAB-67673F81878D}"/>
              </a:ext>
            </a:extLst>
          </p:cNvPr>
          <p:cNvSpPr txBox="1"/>
          <p:nvPr/>
        </p:nvSpPr>
        <p:spPr>
          <a:xfrm>
            <a:off x="3049586" y="3752372"/>
            <a:ext cx="5136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Lotte Weedage (Eindhoven University of Technology)</a:t>
            </a:r>
          </a:p>
          <a:p>
            <a:r>
              <a:rPr lang="en-US" sz="1800" dirty="0"/>
              <a:t>Lavinia Lanting (University of Twente)</a:t>
            </a:r>
          </a:p>
          <a:p>
            <a:r>
              <a:rPr lang="en-US" sz="1800" dirty="0"/>
              <a:t>Jasper de Jong (University of Twente)</a:t>
            </a:r>
            <a:endParaRPr lang="en-NL" sz="1800" dirty="0"/>
          </a:p>
        </p:txBody>
      </p:sp>
      <p:pic>
        <p:nvPicPr>
          <p:cNvPr id="10" name="Graphic 9" descr="Cheers outline">
            <a:extLst>
              <a:ext uri="{FF2B5EF4-FFF2-40B4-BE49-F238E27FC236}">
                <a16:creationId xmlns:a16="http://schemas.microsoft.com/office/drawing/2014/main" id="{335ABACB-E59B-143F-AB3F-D758F2034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1600" y="3752372"/>
            <a:ext cx="1028700" cy="1028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9719C8-D09A-5B77-472C-506ADD4A779C}"/>
              </a:ext>
            </a:extLst>
          </p:cNvPr>
          <p:cNvSpPr txBox="1"/>
          <p:nvPr/>
        </p:nvSpPr>
        <p:spPr>
          <a:xfrm>
            <a:off x="390524" y="249385"/>
            <a:ext cx="8124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Litvak, N., &amp; Weedage, L. (2024). Teaching the skill of writing a mathematical argument in a first-year linear algebra course. University of Twente preprint.</a:t>
            </a:r>
            <a:endParaRPr lang="en-NL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7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5AE31E8-7EDE-0564-7724-FF86946293C8}"/>
              </a:ext>
            </a:extLst>
          </p:cNvPr>
          <p:cNvGrpSpPr/>
          <p:nvPr/>
        </p:nvGrpSpPr>
        <p:grpSpPr>
          <a:xfrm>
            <a:off x="105228" y="669463"/>
            <a:ext cx="8933543" cy="3603568"/>
            <a:chOff x="105228" y="669463"/>
            <a:chExt cx="8933543" cy="360356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C398BF6-60ED-75C6-2D9D-926385C4C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28" y="669463"/>
              <a:ext cx="8933543" cy="360356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5BC6E5F-C3AD-61C0-2F84-1B51576A46EC}"/>
                </a:ext>
              </a:extLst>
            </p:cNvPr>
            <p:cNvSpPr/>
            <p:nvPr/>
          </p:nvSpPr>
          <p:spPr>
            <a:xfrm>
              <a:off x="7200900" y="752359"/>
              <a:ext cx="1837871" cy="20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25657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CFA8F1C-8010-C3B8-F005-5C8316A29B9C}"/>
              </a:ext>
            </a:extLst>
          </p:cNvPr>
          <p:cNvSpPr/>
          <p:nvPr/>
        </p:nvSpPr>
        <p:spPr>
          <a:xfrm>
            <a:off x="4375805" y="140774"/>
            <a:ext cx="3758762" cy="1118122"/>
          </a:xfrm>
          <a:prstGeom prst="wedgeRect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E7798-BAB4-A165-51F5-03375CC7A1CB}"/>
              </a:ext>
            </a:extLst>
          </p:cNvPr>
          <p:cNvSpPr txBox="1"/>
          <p:nvPr/>
        </p:nvSpPr>
        <p:spPr>
          <a:xfrm>
            <a:off x="4297680" y="192003"/>
            <a:ext cx="3758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Week 2</a:t>
            </a:r>
            <a:br>
              <a:rPr lang="en-US" sz="2000" dirty="0"/>
            </a:br>
            <a:r>
              <a:rPr lang="en-US" sz="2000" dirty="0"/>
              <a:t>Prove that in any vector space </a:t>
            </a:r>
            <a:r>
              <a:rPr lang="en-US" sz="2000" b="1" dirty="0"/>
              <a:t>0</a:t>
            </a:r>
            <a:r>
              <a:rPr lang="en-US" sz="2000" dirty="0"/>
              <a:t> vector is unique</a:t>
            </a:r>
            <a:endParaRPr lang="en-NL"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48A6F7-A491-0F92-0986-F39BAF374E0D}"/>
              </a:ext>
            </a:extLst>
          </p:cNvPr>
          <p:cNvGrpSpPr/>
          <p:nvPr/>
        </p:nvGrpSpPr>
        <p:grpSpPr>
          <a:xfrm>
            <a:off x="282774" y="1365976"/>
            <a:ext cx="4976619" cy="1132513"/>
            <a:chOff x="2423025" y="1358235"/>
            <a:chExt cx="4976619" cy="771833"/>
          </a:xfrm>
        </p:grpSpPr>
        <p:sp>
          <p:nvSpPr>
            <p:cNvPr id="12" name="Speech Bubble: Rectangle 11">
              <a:extLst>
                <a:ext uri="{FF2B5EF4-FFF2-40B4-BE49-F238E27FC236}">
                  <a16:creationId xmlns:a16="http://schemas.microsoft.com/office/drawing/2014/main" id="{8FAAA2D5-13C7-A9D0-0301-A7151F2E8748}"/>
                </a:ext>
              </a:extLst>
            </p:cNvPr>
            <p:cNvSpPr/>
            <p:nvPr/>
          </p:nvSpPr>
          <p:spPr>
            <a:xfrm>
              <a:off x="2423025" y="1358235"/>
              <a:ext cx="4808355" cy="771833"/>
            </a:xfrm>
            <a:prstGeom prst="wedgeRectCallou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16BB788-B930-1240-2054-C8A9E41F531B}"/>
                    </a:ext>
                  </a:extLst>
                </p:cNvPr>
                <p:cNvSpPr txBox="1"/>
                <p:nvPr/>
              </p:nvSpPr>
              <p:spPr>
                <a:xfrm>
                  <a:off x="2423025" y="1371577"/>
                  <a:ext cx="497661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tx2"/>
                      </a:solidFill>
                    </a:rPr>
                    <a:t>Week 4</a:t>
                  </a:r>
                </a:p>
                <a:p>
                  <a:pPr algn="ctr"/>
                  <a:r>
                    <a:rPr lang="en-US" sz="2000" dirty="0"/>
                    <a:t>Use linear transformation to prove that </a:t>
                  </a:r>
                  <a:endParaRPr lang="en-US" sz="2000" b="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sin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sin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cos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cos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en-NL" sz="20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16BB788-B930-1240-2054-C8A9E41F53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3025" y="1371577"/>
                  <a:ext cx="4976619" cy="707886"/>
                </a:xfrm>
                <a:prstGeom prst="rect">
                  <a:avLst/>
                </a:prstGeom>
                <a:blipFill>
                  <a:blip r:embed="rId2"/>
                  <a:stretch>
                    <a:fillRect t="-2924" b="-2924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Picture 4" descr="A cartoon of a couple of people&#10;&#10;Description automatically generated">
            <a:extLst>
              <a:ext uri="{FF2B5EF4-FFF2-40B4-BE49-F238E27FC236}">
                <a16:creationId xmlns:a16="http://schemas.microsoft.com/office/drawing/2014/main" id="{7F2DBB61-6A03-6521-6FFD-A4DFC640B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68" y="2656799"/>
            <a:ext cx="2633980" cy="206184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438BFFC-B75B-6B28-D64D-E580BB6684B0}"/>
              </a:ext>
            </a:extLst>
          </p:cNvPr>
          <p:cNvGrpSpPr/>
          <p:nvPr/>
        </p:nvGrpSpPr>
        <p:grpSpPr>
          <a:xfrm>
            <a:off x="1009433" y="268505"/>
            <a:ext cx="1413592" cy="862657"/>
            <a:chOff x="670560" y="1295399"/>
            <a:chExt cx="1413592" cy="770721"/>
          </a:xfrm>
        </p:grpSpPr>
        <p:sp>
          <p:nvSpPr>
            <p:cNvPr id="6" name="Speech Bubble: Rectangle 5">
              <a:extLst>
                <a:ext uri="{FF2B5EF4-FFF2-40B4-BE49-F238E27FC236}">
                  <a16:creationId xmlns:a16="http://schemas.microsoft.com/office/drawing/2014/main" id="{3DECFDA7-F0EF-BC27-52BD-4E3BD8FA7B78}"/>
                </a:ext>
              </a:extLst>
            </p:cNvPr>
            <p:cNvSpPr/>
            <p:nvPr/>
          </p:nvSpPr>
          <p:spPr>
            <a:xfrm>
              <a:off x="670560" y="1295399"/>
              <a:ext cx="1413592" cy="770721"/>
            </a:xfrm>
            <a:prstGeom prst="wedgeRectCallou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A8463C8-6F12-E067-DC3D-15AF590E602E}"/>
                    </a:ext>
                  </a:extLst>
                </p:cNvPr>
                <p:cNvSpPr txBox="1"/>
                <p:nvPr/>
              </p:nvSpPr>
              <p:spPr>
                <a:xfrm>
                  <a:off x="670560" y="1311285"/>
                  <a:ext cx="1413592" cy="632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tx2"/>
                      </a:solidFill>
                    </a:rPr>
                    <a:t>Week 1</a:t>
                  </a:r>
                </a:p>
                <a:p>
                  <a:r>
                    <a:rPr lang="en-US" sz="2000" dirty="0"/>
                    <a:t>1+1=0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NL" sz="2000" dirty="0"/>
                </a:p>
              </p:txBody>
            </p:sp>
          </mc:Choice>
          <mc:Fallback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A8463C8-6F12-E067-DC3D-15AF590E60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" y="1311285"/>
                  <a:ext cx="1413592" cy="632444"/>
                </a:xfrm>
                <a:prstGeom prst="rect">
                  <a:avLst/>
                </a:prstGeom>
                <a:blipFill>
                  <a:blip r:embed="rId4"/>
                  <a:stretch>
                    <a:fillRect l="-4762" t="-5172" b="-14655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AC201BD-202E-E97E-FB9F-5319C267BF19}"/>
              </a:ext>
            </a:extLst>
          </p:cNvPr>
          <p:cNvSpPr txBox="1"/>
          <p:nvPr/>
        </p:nvSpPr>
        <p:spPr>
          <a:xfrm>
            <a:off x="1116601" y="4718644"/>
            <a:ext cx="230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Drawing: Eline van Hoven</a:t>
            </a:r>
            <a:endParaRPr lang="en-NL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5575B2-B1AA-B577-22FB-23F63EA0D535}"/>
              </a:ext>
            </a:extLst>
          </p:cNvPr>
          <p:cNvGrpSpPr/>
          <p:nvPr/>
        </p:nvGrpSpPr>
        <p:grpSpPr>
          <a:xfrm>
            <a:off x="4375805" y="2605569"/>
            <a:ext cx="4357806" cy="1434115"/>
            <a:chOff x="2423025" y="1358235"/>
            <a:chExt cx="4808355" cy="977382"/>
          </a:xfrm>
        </p:grpSpPr>
        <p:sp>
          <p:nvSpPr>
            <p:cNvPr id="16" name="Speech Bubble: Rectangle 15">
              <a:extLst>
                <a:ext uri="{FF2B5EF4-FFF2-40B4-BE49-F238E27FC236}">
                  <a16:creationId xmlns:a16="http://schemas.microsoft.com/office/drawing/2014/main" id="{A8F7E31E-A493-E87E-4110-48F71F8445D5}"/>
                </a:ext>
              </a:extLst>
            </p:cNvPr>
            <p:cNvSpPr/>
            <p:nvPr/>
          </p:nvSpPr>
          <p:spPr>
            <a:xfrm>
              <a:off x="2423025" y="1358235"/>
              <a:ext cx="4808355" cy="977382"/>
            </a:xfrm>
            <a:prstGeom prst="wedgeRectCallou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FEF131F-80B4-A6C4-C927-F3AA85B7E626}"/>
                    </a:ext>
                  </a:extLst>
                </p:cNvPr>
                <p:cNvSpPr txBox="1"/>
                <p:nvPr/>
              </p:nvSpPr>
              <p:spPr>
                <a:xfrm>
                  <a:off x="2685768" y="1371577"/>
                  <a:ext cx="4451154" cy="9019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tx2"/>
                      </a:solidFill>
                    </a:rPr>
                    <a:t>Week 7</a:t>
                  </a:r>
                </a:p>
                <a:p>
                  <a:pPr algn="ctr"/>
                  <a:r>
                    <a:rPr lang="en-US" sz="2000" dirty="0"/>
                    <a:t>Prove that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𝐛</m:t>
                      </m:r>
                    </m:oMath>
                  </a14:m>
                  <a:r>
                    <a:rPr lang="en-US" sz="2000" dirty="0"/>
                    <a:t> has a unique solution </a:t>
                  </a:r>
                  <a:br>
                    <a:rPr lang="en-US" sz="2000" dirty="0"/>
                  </a:br>
                  <a:r>
                    <a:rPr lang="en-US" sz="2000" dirty="0"/>
                    <a:t>if and only if the columns of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2000" dirty="0"/>
                    <a:t> </a:t>
                  </a:r>
                  <a:br>
                    <a:rPr lang="en-US" sz="2000" dirty="0"/>
                  </a:br>
                  <a:r>
                    <a:rPr lang="en-US" sz="2000" dirty="0"/>
                    <a:t>are linearly independent</a:t>
                  </a:r>
                  <a:endParaRPr lang="en-NL" sz="2000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FEF131F-80B4-A6C4-C927-F3AA85B7E6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5768" y="1371577"/>
                  <a:ext cx="4451154" cy="901953"/>
                </a:xfrm>
                <a:prstGeom prst="rect">
                  <a:avLst/>
                </a:prstGeom>
                <a:blipFill>
                  <a:blip r:embed="rId5"/>
                  <a:stretch>
                    <a:fillRect l="-6042" t="-2765" r="-6344" b="-7373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3277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">
            <a:extLst>
              <a:ext uri="{FF2B5EF4-FFF2-40B4-BE49-F238E27FC236}">
                <a16:creationId xmlns:a16="http://schemas.microsoft.com/office/drawing/2014/main" id="{17D33C95-E657-4594-13B7-81646A3CF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583326"/>
            <a:ext cx="9103007" cy="13275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BEEE41-1A96-25FE-536E-88FD31A15526}"/>
                  </a:ext>
                </a:extLst>
              </p:cNvPr>
              <p:cNvSpPr txBox="1"/>
              <p:nvPr/>
            </p:nvSpPr>
            <p:spPr>
              <a:xfrm>
                <a:off x="3190620" y="2878710"/>
                <a:ext cx="5736096" cy="707886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C00000"/>
                    </a:solidFill>
                  </a:rPr>
                  <a:t>Missing argument:</a:t>
                </a:r>
                <a:r>
                  <a:rPr lang="en-GB" sz="2000" dirty="0"/>
                  <a:t> </a:t>
                </a:r>
                <a:br>
                  <a:rPr lang="en-GB" sz="20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ank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000" dirty="0"/>
                  <a:t> because matrix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/>
                  <a:t> has only one row</a:t>
                </a:r>
                <a:endParaRPr lang="en-NL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BEEE41-1A96-25FE-536E-88FD31A15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620" y="2878710"/>
                <a:ext cx="5736096" cy="707886"/>
              </a:xfrm>
              <a:prstGeom prst="rect">
                <a:avLst/>
              </a:prstGeom>
              <a:blipFill>
                <a:blip r:embed="rId3"/>
                <a:stretch>
                  <a:fillRect l="-954" t="-3390" b="-13559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8C495B1F-5A46-3443-B976-EA49389272DE}"/>
              </a:ext>
            </a:extLst>
          </p:cNvPr>
          <p:cNvCxnSpPr>
            <a:cxnSpLocks/>
            <a:stCxn id="3" idx="0"/>
          </p:cNvCxnSpPr>
          <p:nvPr/>
        </p:nvCxnSpPr>
        <p:spPr>
          <a:xfrm rot="5400000" flipH="1" flipV="1">
            <a:off x="5942905" y="1830263"/>
            <a:ext cx="1164210" cy="932684"/>
          </a:xfrm>
          <a:prstGeom prst="curvedConnector3">
            <a:avLst>
              <a:gd name="adj1" fmla="val 50000"/>
            </a:avLst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13BA7D4-0C91-0B18-F211-DCA563997E27}"/>
              </a:ext>
            </a:extLst>
          </p:cNvPr>
          <p:cNvSpPr/>
          <p:nvPr/>
        </p:nvSpPr>
        <p:spPr>
          <a:xfrm>
            <a:off x="5234940" y="1691640"/>
            <a:ext cx="3512820" cy="22860"/>
          </a:xfrm>
          <a:custGeom>
            <a:avLst/>
            <a:gdLst>
              <a:gd name="connsiteX0" fmla="*/ 0 w 3512820"/>
              <a:gd name="connsiteY0" fmla="*/ 22860 h 22860"/>
              <a:gd name="connsiteX1" fmla="*/ 3512820 w 3512820"/>
              <a:gd name="connsiteY1" fmla="*/ 0 h 22860"/>
              <a:gd name="connsiteX2" fmla="*/ 0 w 3512820"/>
              <a:gd name="connsiteY2" fmla="*/ 22860 h 2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2820" h="22860">
                <a:moveTo>
                  <a:pt x="0" y="22860"/>
                </a:moveTo>
                <a:lnTo>
                  <a:pt x="3512820" y="0"/>
                </a:lnTo>
                <a:cubicBezTo>
                  <a:pt x="3512820" y="6350"/>
                  <a:pt x="0" y="22860"/>
                  <a:pt x="0" y="22860"/>
                </a:cubicBez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Picture 7" descr="A paper with a question mark and a paper with a paper with a question mark&#10;&#10;Description automatically generated with medium confidence">
            <a:extLst>
              <a:ext uri="{FF2B5EF4-FFF2-40B4-BE49-F238E27FC236}">
                <a16:creationId xmlns:a16="http://schemas.microsoft.com/office/drawing/2014/main" id="{BC0FD84F-95FD-5777-5CE1-873324A0A7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9" y="1977523"/>
            <a:ext cx="2948305" cy="28752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0CF8F2-AA31-E0A1-8382-1721470E373C}"/>
              </a:ext>
            </a:extLst>
          </p:cNvPr>
          <p:cNvSpPr txBox="1"/>
          <p:nvPr/>
        </p:nvSpPr>
        <p:spPr>
          <a:xfrm>
            <a:off x="403423" y="4683526"/>
            <a:ext cx="230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Drawing: Eline van Hoven</a:t>
            </a:r>
            <a:endParaRPr lang="en-NL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7CEEA-CA2B-B812-7923-1F4E184D0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FB7297-9ACD-83CB-E702-423BE1C294E4}"/>
              </a:ext>
            </a:extLst>
          </p:cNvPr>
          <p:cNvSpPr/>
          <p:nvPr/>
        </p:nvSpPr>
        <p:spPr>
          <a:xfrm>
            <a:off x="893150" y="680144"/>
            <a:ext cx="6175266" cy="140982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2E6684-C6ED-600A-4C06-C43DB04466CE}"/>
              </a:ext>
            </a:extLst>
          </p:cNvPr>
          <p:cNvGrpSpPr/>
          <p:nvPr/>
        </p:nvGrpSpPr>
        <p:grpSpPr>
          <a:xfrm>
            <a:off x="1249656" y="683915"/>
            <a:ext cx="1707775" cy="1327376"/>
            <a:chOff x="952845" y="1081575"/>
            <a:chExt cx="1892628" cy="1282142"/>
          </a:xfrm>
        </p:grpSpPr>
        <p:pic>
          <p:nvPicPr>
            <p:cNvPr id="4" name="Graphic 3" descr="Presentation with media">
              <a:extLst>
                <a:ext uri="{FF2B5EF4-FFF2-40B4-BE49-F238E27FC236}">
                  <a16:creationId xmlns:a16="http://schemas.microsoft.com/office/drawing/2014/main" id="{60A523C2-D4DF-82E3-656B-44C5CC081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6185" y="1081575"/>
              <a:ext cx="914400" cy="914400"/>
            </a:xfrm>
            <a:prstGeom prst="rect">
              <a:avLst/>
            </a:prstGeom>
          </p:spPr>
        </p:pic>
        <p:pic>
          <p:nvPicPr>
            <p:cNvPr id="5" name="Graphic 4" descr="Open book">
              <a:extLst>
                <a:ext uri="{FF2B5EF4-FFF2-40B4-BE49-F238E27FC236}">
                  <a16:creationId xmlns:a16="http://schemas.microsoft.com/office/drawing/2014/main" id="{EB557BEC-0E47-4397-517D-ACFA8AF1B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7221" y="1084281"/>
              <a:ext cx="828957" cy="82895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D91641-2E00-E740-8D93-14A1DB50E5A6}"/>
                </a:ext>
              </a:extLst>
            </p:cNvPr>
            <p:cNvSpPr txBox="1"/>
            <p:nvPr/>
          </p:nvSpPr>
          <p:spPr>
            <a:xfrm>
              <a:off x="952845" y="1917784"/>
              <a:ext cx="1892628" cy="445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Interactive videos, textbook</a:t>
              </a:r>
              <a:endParaRPr lang="nl-NL" sz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8CCFB2-DEA7-3E2F-19F2-ED605B7E9EB4}"/>
              </a:ext>
            </a:extLst>
          </p:cNvPr>
          <p:cNvGrpSpPr/>
          <p:nvPr/>
        </p:nvGrpSpPr>
        <p:grpSpPr>
          <a:xfrm>
            <a:off x="3194182" y="720507"/>
            <a:ext cx="1410271" cy="1235324"/>
            <a:chOff x="4362564" y="1487045"/>
            <a:chExt cx="1612620" cy="12906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3C157EF-0CF7-7EF6-78A8-0AF20D0860E1}"/>
                </a:ext>
              </a:extLst>
            </p:cNvPr>
            <p:cNvGrpSpPr/>
            <p:nvPr/>
          </p:nvGrpSpPr>
          <p:grpSpPr>
            <a:xfrm>
              <a:off x="4362564" y="1487045"/>
              <a:ext cx="1518908" cy="1013801"/>
              <a:chOff x="9616089" y="1875747"/>
              <a:chExt cx="2350377" cy="1724142"/>
            </a:xfrm>
          </p:grpSpPr>
          <p:pic>
            <p:nvPicPr>
              <p:cNvPr id="10" name="Graphic 9" descr="Customer review">
                <a:extLst>
                  <a:ext uri="{FF2B5EF4-FFF2-40B4-BE49-F238E27FC236}">
                    <a16:creationId xmlns:a16="http://schemas.microsoft.com/office/drawing/2014/main" id="{91661374-9A8A-0AEB-E39A-08343AA1F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859277" y="2492701"/>
                <a:ext cx="1107189" cy="1107188"/>
              </a:xfrm>
              <a:prstGeom prst="rect">
                <a:avLst/>
              </a:prstGeom>
            </p:spPr>
          </p:pic>
          <p:pic>
            <p:nvPicPr>
              <p:cNvPr id="11" name="Graphic 10" descr="Teacher">
                <a:extLst>
                  <a:ext uri="{FF2B5EF4-FFF2-40B4-BE49-F238E27FC236}">
                    <a16:creationId xmlns:a16="http://schemas.microsoft.com/office/drawing/2014/main" id="{C96E39B6-4ABB-8059-97BA-E26EEF0B3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616089" y="1875747"/>
                <a:ext cx="1206358" cy="1206357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76288A-13AE-D976-2CED-E1FC004D5D70}"/>
                </a:ext>
              </a:extLst>
            </p:cNvPr>
            <p:cNvSpPr txBox="1"/>
            <p:nvPr/>
          </p:nvSpPr>
          <p:spPr>
            <a:xfrm>
              <a:off x="4388755" y="2488279"/>
              <a:ext cx="1586429" cy="289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interactive lectorial</a:t>
              </a:r>
              <a:endParaRPr lang="nl-NL" sz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4B7A18-8BE9-BF48-9EB4-1E979E1594D8}"/>
              </a:ext>
            </a:extLst>
          </p:cNvPr>
          <p:cNvGrpSpPr/>
          <p:nvPr/>
        </p:nvGrpSpPr>
        <p:grpSpPr>
          <a:xfrm>
            <a:off x="5361599" y="852105"/>
            <a:ext cx="1498415" cy="1159185"/>
            <a:chOff x="5994893" y="520422"/>
            <a:chExt cx="2296774" cy="18513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F9CC52B-4009-6E9F-1E0E-B3000BA8F4D5}"/>
                </a:ext>
              </a:extLst>
            </p:cNvPr>
            <p:cNvGrpSpPr/>
            <p:nvPr/>
          </p:nvGrpSpPr>
          <p:grpSpPr>
            <a:xfrm>
              <a:off x="6568693" y="520422"/>
              <a:ext cx="1173447" cy="1173446"/>
              <a:chOff x="6722408" y="802987"/>
              <a:chExt cx="1173447" cy="1173446"/>
            </a:xfrm>
          </p:grpSpPr>
          <p:pic>
            <p:nvPicPr>
              <p:cNvPr id="15" name="Graphic 14" descr="Monitor">
                <a:extLst>
                  <a:ext uri="{FF2B5EF4-FFF2-40B4-BE49-F238E27FC236}">
                    <a16:creationId xmlns:a16="http://schemas.microsoft.com/office/drawing/2014/main" id="{719773E2-F858-9AC7-5DE0-B00E898DC4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722408" y="802987"/>
                <a:ext cx="1173447" cy="1173446"/>
              </a:xfrm>
              <a:prstGeom prst="rect">
                <a:avLst/>
              </a:prstGeom>
            </p:spPr>
          </p:pic>
          <p:pic>
            <p:nvPicPr>
              <p:cNvPr id="16" name="Graphic 15" descr="Question mark">
                <a:extLst>
                  <a:ext uri="{FF2B5EF4-FFF2-40B4-BE49-F238E27FC236}">
                    <a16:creationId xmlns:a16="http://schemas.microsoft.com/office/drawing/2014/main" id="{3C82825B-70BD-5146-E8EC-86508500C5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078691" y="1095235"/>
                <a:ext cx="460880" cy="460882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A742AE-2B93-F00E-8E8C-B2D4073B987C}"/>
                </a:ext>
              </a:extLst>
            </p:cNvPr>
            <p:cNvSpPr txBox="1"/>
            <p:nvPr/>
          </p:nvSpPr>
          <p:spPr>
            <a:xfrm>
              <a:off x="5994893" y="1634458"/>
              <a:ext cx="2296774" cy="73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online homework quiz</a:t>
              </a:r>
            </a:p>
          </p:txBody>
        </p:sp>
      </p:grpSp>
      <p:pic>
        <p:nvPicPr>
          <p:cNvPr id="17" name="Graphic 16" descr="Document">
            <a:extLst>
              <a:ext uri="{FF2B5EF4-FFF2-40B4-BE49-F238E27FC236}">
                <a16:creationId xmlns:a16="http://schemas.microsoft.com/office/drawing/2014/main" id="{D6C30104-1916-83BF-20FF-D82B24ADBC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30583" y="3651604"/>
            <a:ext cx="788755" cy="863275"/>
          </a:xfrm>
          <a:prstGeom prst="rect">
            <a:avLst/>
          </a:prstGeom>
        </p:spPr>
      </p:pic>
      <p:pic>
        <p:nvPicPr>
          <p:cNvPr id="18" name="Graphic 17" descr="Document">
            <a:extLst>
              <a:ext uri="{FF2B5EF4-FFF2-40B4-BE49-F238E27FC236}">
                <a16:creationId xmlns:a16="http://schemas.microsoft.com/office/drawing/2014/main" id="{76E528F5-655E-0B0C-C265-3FA4760210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28311" y="3717651"/>
            <a:ext cx="300678" cy="32908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D144CFB-AD8C-5EAD-45D1-20EF9EA792D7}"/>
              </a:ext>
            </a:extLst>
          </p:cNvPr>
          <p:cNvGrpSpPr/>
          <p:nvPr/>
        </p:nvGrpSpPr>
        <p:grpSpPr>
          <a:xfrm>
            <a:off x="7699369" y="3045233"/>
            <a:ext cx="1161922" cy="1081296"/>
            <a:chOff x="274328" y="3757877"/>
            <a:chExt cx="2051951" cy="1563046"/>
          </a:xfrm>
        </p:grpSpPr>
        <p:pic>
          <p:nvPicPr>
            <p:cNvPr id="20" name="Graphic 19" descr="Document">
              <a:extLst>
                <a:ext uri="{FF2B5EF4-FFF2-40B4-BE49-F238E27FC236}">
                  <a16:creationId xmlns:a16="http://schemas.microsoft.com/office/drawing/2014/main" id="{7D6123C8-A2A3-5DA4-29ED-8895A6CC5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89126" y="3757877"/>
              <a:ext cx="1116810" cy="111681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6BA94E-5794-F935-651B-715F16BDA745}"/>
                </a:ext>
              </a:extLst>
            </p:cNvPr>
            <p:cNvSpPr txBox="1"/>
            <p:nvPr/>
          </p:nvSpPr>
          <p:spPr>
            <a:xfrm>
              <a:off x="274328" y="4920513"/>
              <a:ext cx="2051951" cy="40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Exam part 2</a:t>
              </a:r>
              <a:endParaRPr lang="nl-NL" sz="1200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60E51F6-0025-1EC5-47E3-AA62C0295407}"/>
              </a:ext>
            </a:extLst>
          </p:cNvPr>
          <p:cNvSpPr/>
          <p:nvPr/>
        </p:nvSpPr>
        <p:spPr>
          <a:xfrm>
            <a:off x="7680364" y="2924188"/>
            <a:ext cx="1240106" cy="1266981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7278BA-26A4-91D4-990D-4C4A2C2E3B37}"/>
              </a:ext>
            </a:extLst>
          </p:cNvPr>
          <p:cNvGrpSpPr/>
          <p:nvPr/>
        </p:nvGrpSpPr>
        <p:grpSpPr>
          <a:xfrm>
            <a:off x="7680365" y="1354715"/>
            <a:ext cx="1240104" cy="1266982"/>
            <a:chOff x="6150194" y="1872640"/>
            <a:chExt cx="1814638" cy="202354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4C2DC78-12C2-4F7C-3618-4858E9D77CA2}"/>
                </a:ext>
              </a:extLst>
            </p:cNvPr>
            <p:cNvGrpSpPr/>
            <p:nvPr/>
          </p:nvGrpSpPr>
          <p:grpSpPr>
            <a:xfrm>
              <a:off x="6458899" y="2098586"/>
              <a:ext cx="1173447" cy="1173446"/>
              <a:chOff x="6612614" y="2381151"/>
              <a:chExt cx="1173447" cy="1173446"/>
            </a:xfrm>
          </p:grpSpPr>
          <p:pic>
            <p:nvPicPr>
              <p:cNvPr id="27" name="Graphic 26" descr="Monitor">
                <a:extLst>
                  <a:ext uri="{FF2B5EF4-FFF2-40B4-BE49-F238E27FC236}">
                    <a16:creationId xmlns:a16="http://schemas.microsoft.com/office/drawing/2014/main" id="{5DEDDC4C-B14F-B986-E96E-384E399E4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612614" y="2381151"/>
                <a:ext cx="1173447" cy="1173446"/>
              </a:xfrm>
              <a:prstGeom prst="rect">
                <a:avLst/>
              </a:prstGeom>
            </p:spPr>
          </p:pic>
          <p:pic>
            <p:nvPicPr>
              <p:cNvPr id="28" name="Graphic 27" descr="Question mark">
                <a:extLst>
                  <a:ext uri="{FF2B5EF4-FFF2-40B4-BE49-F238E27FC236}">
                    <a16:creationId xmlns:a16="http://schemas.microsoft.com/office/drawing/2014/main" id="{BCCD5757-5ABE-4047-8130-AEEE1D9D1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968899" y="2693756"/>
                <a:ext cx="460880" cy="460881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CDBC50-BA7A-1811-6F94-23AF1CF22A6F}"/>
                </a:ext>
              </a:extLst>
            </p:cNvPr>
            <p:cNvSpPr txBox="1"/>
            <p:nvPr/>
          </p:nvSpPr>
          <p:spPr>
            <a:xfrm>
              <a:off x="6387621" y="3289927"/>
              <a:ext cx="1359268" cy="442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Exam part 1</a:t>
              </a:r>
              <a:endParaRPr lang="nl-NL" sz="1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1D71C9-627A-1919-A7CB-AF69E548DE19}"/>
                </a:ext>
              </a:extLst>
            </p:cNvPr>
            <p:cNvSpPr/>
            <p:nvPr/>
          </p:nvSpPr>
          <p:spPr>
            <a:xfrm>
              <a:off x="6150194" y="1872640"/>
              <a:ext cx="1814638" cy="2023547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1D9E888-6C05-2CBE-7FEB-FDDF2C24E29D}"/>
              </a:ext>
            </a:extLst>
          </p:cNvPr>
          <p:cNvSpPr/>
          <p:nvPr/>
        </p:nvSpPr>
        <p:spPr>
          <a:xfrm>
            <a:off x="902680" y="2105226"/>
            <a:ext cx="4200900" cy="13519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23A5EC-04A6-AA85-B69C-F8A7D1D7BB5A}"/>
              </a:ext>
            </a:extLst>
          </p:cNvPr>
          <p:cNvSpPr txBox="1"/>
          <p:nvPr/>
        </p:nvSpPr>
        <p:spPr>
          <a:xfrm>
            <a:off x="862620" y="3079472"/>
            <a:ext cx="212995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Practice exercises</a:t>
            </a:r>
            <a:endParaRPr lang="nl-NL" sz="1200" dirty="0"/>
          </a:p>
        </p:txBody>
      </p:sp>
      <p:sp>
        <p:nvSpPr>
          <p:cNvPr id="31" name="Graphic 17" descr="Monitor">
            <a:extLst>
              <a:ext uri="{FF2B5EF4-FFF2-40B4-BE49-F238E27FC236}">
                <a16:creationId xmlns:a16="http://schemas.microsoft.com/office/drawing/2014/main" id="{7998F637-4DA6-5E84-2D60-EA7850FAC6C7}"/>
              </a:ext>
            </a:extLst>
          </p:cNvPr>
          <p:cNvSpPr/>
          <p:nvPr/>
        </p:nvSpPr>
        <p:spPr>
          <a:xfrm>
            <a:off x="1255158" y="2487679"/>
            <a:ext cx="637964" cy="520424"/>
          </a:xfrm>
          <a:custGeom>
            <a:avLst/>
            <a:gdLst>
              <a:gd name="connsiteX0" fmla="*/ 674788 w 729500"/>
              <a:gd name="connsiteY0" fmla="*/ 399798 h 543725"/>
              <a:gd name="connsiteX1" fmla="*/ 54713 w 729500"/>
              <a:gd name="connsiteY1" fmla="*/ 399798 h 543725"/>
              <a:gd name="connsiteX2" fmla="*/ 54713 w 729500"/>
              <a:gd name="connsiteY2" fmla="*/ 47976 h 543725"/>
              <a:gd name="connsiteX3" fmla="*/ 674788 w 729500"/>
              <a:gd name="connsiteY3" fmla="*/ 47976 h 543725"/>
              <a:gd name="connsiteX4" fmla="*/ 674788 w 729500"/>
              <a:gd name="connsiteY4" fmla="*/ 399798 h 543725"/>
              <a:gd name="connsiteX5" fmla="*/ 693025 w 729500"/>
              <a:gd name="connsiteY5" fmla="*/ 0 h 543725"/>
              <a:gd name="connsiteX6" fmla="*/ 36475 w 729500"/>
              <a:gd name="connsiteY6" fmla="*/ 0 h 543725"/>
              <a:gd name="connsiteX7" fmla="*/ 0 w 729500"/>
              <a:gd name="connsiteY7" fmla="*/ 31984 h 543725"/>
              <a:gd name="connsiteX8" fmla="*/ 0 w 729500"/>
              <a:gd name="connsiteY8" fmla="*/ 415790 h 543725"/>
              <a:gd name="connsiteX9" fmla="*/ 36475 w 729500"/>
              <a:gd name="connsiteY9" fmla="*/ 447774 h 543725"/>
              <a:gd name="connsiteX10" fmla="*/ 291800 w 729500"/>
              <a:gd name="connsiteY10" fmla="*/ 447774 h 543725"/>
              <a:gd name="connsiteX11" fmla="*/ 291800 w 729500"/>
              <a:gd name="connsiteY11" fmla="*/ 495750 h 543725"/>
              <a:gd name="connsiteX12" fmla="*/ 200613 w 729500"/>
              <a:gd name="connsiteY12" fmla="*/ 495750 h 543725"/>
              <a:gd name="connsiteX13" fmla="*/ 200613 w 729500"/>
              <a:gd name="connsiteY13" fmla="*/ 543726 h 543725"/>
              <a:gd name="connsiteX14" fmla="*/ 528888 w 729500"/>
              <a:gd name="connsiteY14" fmla="*/ 543726 h 543725"/>
              <a:gd name="connsiteX15" fmla="*/ 528888 w 729500"/>
              <a:gd name="connsiteY15" fmla="*/ 495750 h 543725"/>
              <a:gd name="connsiteX16" fmla="*/ 437700 w 729500"/>
              <a:gd name="connsiteY16" fmla="*/ 495750 h 543725"/>
              <a:gd name="connsiteX17" fmla="*/ 437700 w 729500"/>
              <a:gd name="connsiteY17" fmla="*/ 447774 h 543725"/>
              <a:gd name="connsiteX18" fmla="*/ 693025 w 729500"/>
              <a:gd name="connsiteY18" fmla="*/ 447774 h 543725"/>
              <a:gd name="connsiteX19" fmla="*/ 729500 w 729500"/>
              <a:gd name="connsiteY19" fmla="*/ 415790 h 543725"/>
              <a:gd name="connsiteX20" fmla="*/ 729500 w 729500"/>
              <a:gd name="connsiteY20" fmla="*/ 31984 h 543725"/>
              <a:gd name="connsiteX21" fmla="*/ 693025 w 729500"/>
              <a:gd name="connsiteY21" fmla="*/ 0 h 54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9500" h="543725">
                <a:moveTo>
                  <a:pt x="674788" y="399798"/>
                </a:moveTo>
                <a:lnTo>
                  <a:pt x="54713" y="399798"/>
                </a:lnTo>
                <a:lnTo>
                  <a:pt x="54713" y="47976"/>
                </a:lnTo>
                <a:lnTo>
                  <a:pt x="674788" y="47976"/>
                </a:lnTo>
                <a:lnTo>
                  <a:pt x="674788" y="399798"/>
                </a:lnTo>
                <a:close/>
                <a:moveTo>
                  <a:pt x="693025" y="0"/>
                </a:moveTo>
                <a:lnTo>
                  <a:pt x="36475" y="0"/>
                </a:lnTo>
                <a:cubicBezTo>
                  <a:pt x="16414" y="0"/>
                  <a:pt x="0" y="14393"/>
                  <a:pt x="0" y="31984"/>
                </a:cubicBezTo>
                <a:lnTo>
                  <a:pt x="0" y="415790"/>
                </a:lnTo>
                <a:cubicBezTo>
                  <a:pt x="0" y="433381"/>
                  <a:pt x="16414" y="447774"/>
                  <a:pt x="36475" y="447774"/>
                </a:cubicBezTo>
                <a:lnTo>
                  <a:pt x="291800" y="447774"/>
                </a:lnTo>
                <a:lnTo>
                  <a:pt x="291800" y="495750"/>
                </a:lnTo>
                <a:lnTo>
                  <a:pt x="200613" y="495750"/>
                </a:lnTo>
                <a:lnTo>
                  <a:pt x="200613" y="543726"/>
                </a:lnTo>
                <a:lnTo>
                  <a:pt x="528888" y="543726"/>
                </a:lnTo>
                <a:lnTo>
                  <a:pt x="528888" y="495750"/>
                </a:lnTo>
                <a:lnTo>
                  <a:pt x="437700" y="495750"/>
                </a:lnTo>
                <a:lnTo>
                  <a:pt x="437700" y="447774"/>
                </a:lnTo>
                <a:lnTo>
                  <a:pt x="693025" y="447774"/>
                </a:lnTo>
                <a:cubicBezTo>
                  <a:pt x="713086" y="447774"/>
                  <a:pt x="729500" y="433381"/>
                  <a:pt x="729500" y="415790"/>
                </a:cubicBezTo>
                <a:lnTo>
                  <a:pt x="729500" y="31984"/>
                </a:lnTo>
                <a:cubicBezTo>
                  <a:pt x="729500" y="14393"/>
                  <a:pt x="713086" y="0"/>
                  <a:pt x="693025" y="0"/>
                </a:cubicBezTo>
                <a:close/>
              </a:path>
            </a:pathLst>
          </a:custGeom>
          <a:solidFill>
            <a:srgbClr val="000000"/>
          </a:solidFill>
          <a:ln w="902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2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470753-7AD8-ACA8-5CB2-6153CF9C1F65}"/>
              </a:ext>
            </a:extLst>
          </p:cNvPr>
          <p:cNvGrpSpPr/>
          <p:nvPr/>
        </p:nvGrpSpPr>
        <p:grpSpPr>
          <a:xfrm>
            <a:off x="3069087" y="2210891"/>
            <a:ext cx="1707775" cy="1126351"/>
            <a:chOff x="5225903" y="3046378"/>
            <a:chExt cx="1952809" cy="117678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2CC903D-FF3C-E196-9DA3-173CF74835AA}"/>
                </a:ext>
              </a:extLst>
            </p:cNvPr>
            <p:cNvSpPr txBox="1"/>
            <p:nvPr/>
          </p:nvSpPr>
          <p:spPr>
            <a:xfrm>
              <a:off x="5225903" y="3933760"/>
              <a:ext cx="1952809" cy="289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Tutorials</a:t>
              </a:r>
              <a:endParaRPr lang="nl-NL" sz="1200" dirty="0"/>
            </a:p>
          </p:txBody>
        </p:sp>
        <p:pic>
          <p:nvPicPr>
            <p:cNvPr id="34" name="Graphic 33" descr="Questions with solid fill">
              <a:extLst>
                <a:ext uri="{FF2B5EF4-FFF2-40B4-BE49-F238E27FC236}">
                  <a16:creationId xmlns:a16="http://schemas.microsoft.com/office/drawing/2014/main" id="{6D3FCF4F-0CE7-B0FA-CED6-4769A34C4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49646" y="3046378"/>
              <a:ext cx="914400" cy="914400"/>
            </a:xfrm>
            <a:prstGeom prst="rect">
              <a:avLst/>
            </a:prstGeom>
          </p:spPr>
        </p:pic>
      </p:grpSp>
      <p:pic>
        <p:nvPicPr>
          <p:cNvPr id="35" name="Graphic 34" descr="Document">
            <a:extLst>
              <a:ext uri="{FF2B5EF4-FFF2-40B4-BE49-F238E27FC236}">
                <a16:creationId xmlns:a16="http://schemas.microsoft.com/office/drawing/2014/main" id="{4F29FFC1-8DA1-7C59-0E4F-74F6E16954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08045" y="2329617"/>
            <a:ext cx="650267" cy="79442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D426BB0-991F-C7DD-A32E-81A173030E4C}"/>
              </a:ext>
            </a:extLst>
          </p:cNvPr>
          <p:cNvGrpSpPr/>
          <p:nvPr/>
        </p:nvGrpSpPr>
        <p:grpSpPr>
          <a:xfrm>
            <a:off x="135139" y="3474709"/>
            <a:ext cx="6933278" cy="1409885"/>
            <a:chOff x="4760" y="4353698"/>
            <a:chExt cx="9244370" cy="187984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535FE9A-C953-4DA2-5C3F-A1D1093747C4}"/>
                </a:ext>
              </a:extLst>
            </p:cNvPr>
            <p:cNvGrpSpPr/>
            <p:nvPr/>
          </p:nvGrpSpPr>
          <p:grpSpPr>
            <a:xfrm>
              <a:off x="947013" y="4365917"/>
              <a:ext cx="8302117" cy="1867627"/>
              <a:chOff x="-218863" y="1290104"/>
              <a:chExt cx="9493318" cy="19512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337B697-0FA7-91CC-050A-9AF5FC849AA2}"/>
                  </a:ext>
                </a:extLst>
              </p:cNvPr>
              <p:cNvSpPr/>
              <p:nvPr/>
            </p:nvSpPr>
            <p:spPr>
              <a:xfrm>
                <a:off x="-218863" y="1290104"/>
                <a:ext cx="9493318" cy="1951247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83EBE5-896D-F978-B1F7-5116DFEA7CBA}"/>
                  </a:ext>
                </a:extLst>
              </p:cNvPr>
              <p:cNvSpPr txBox="1"/>
              <p:nvPr/>
            </p:nvSpPr>
            <p:spPr>
              <a:xfrm>
                <a:off x="283032" y="2725345"/>
                <a:ext cx="2547877" cy="3858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/>
                  <a:t>Write Pólya’s four steps</a:t>
                </a:r>
                <a:endParaRPr lang="nl-NL" sz="1200" dirty="0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89E677D-A1E8-8021-7815-020CFEA4B821}"/>
                  </a:ext>
                </a:extLst>
              </p:cNvPr>
              <p:cNvGrpSpPr/>
              <p:nvPr/>
            </p:nvGrpSpPr>
            <p:grpSpPr>
              <a:xfrm>
                <a:off x="3515061" y="1462246"/>
                <a:ext cx="1927442" cy="1682214"/>
                <a:chOff x="3425377" y="1595424"/>
                <a:chExt cx="1807671" cy="1682215"/>
              </a:xfrm>
            </p:grpSpPr>
            <p:pic>
              <p:nvPicPr>
                <p:cNvPr id="45" name="Graphic 44" descr="Customer review">
                  <a:extLst>
                    <a:ext uri="{FF2B5EF4-FFF2-40B4-BE49-F238E27FC236}">
                      <a16:creationId xmlns:a16="http://schemas.microsoft.com/office/drawing/2014/main" id="{C39CD0BF-88FD-0A20-CA31-25FC91E6B0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9636" y="1595424"/>
                  <a:ext cx="1127841" cy="1094195"/>
                </a:xfrm>
                <a:prstGeom prst="rect">
                  <a:avLst/>
                </a:prstGeom>
              </p:spPr>
            </p:pic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C775520-2317-62C7-F431-981DD20B1E91}"/>
                    </a:ext>
                  </a:extLst>
                </p:cNvPr>
                <p:cNvSpPr txBox="1"/>
                <p:nvPr/>
              </p:nvSpPr>
              <p:spPr>
                <a:xfrm>
                  <a:off x="3425377" y="2634525"/>
                  <a:ext cx="1807671" cy="6431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group discussion,</a:t>
                  </a:r>
                </a:p>
                <a:p>
                  <a:pPr algn="ctr"/>
                  <a:r>
                    <a:rPr lang="en-GB" sz="1200" dirty="0"/>
                    <a:t>feedback</a:t>
                  </a:r>
                  <a:endParaRPr lang="nl-NL" sz="1200" dirty="0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861F3DE-F7E0-67DD-BD41-EEB5089CC7A0}"/>
                  </a:ext>
                </a:extLst>
              </p:cNvPr>
              <p:cNvGrpSpPr/>
              <p:nvPr/>
            </p:nvGrpSpPr>
            <p:grpSpPr>
              <a:xfrm>
                <a:off x="6709325" y="1392449"/>
                <a:ext cx="1960290" cy="1650513"/>
                <a:chOff x="5647262" y="1282970"/>
                <a:chExt cx="1970782" cy="1892347"/>
              </a:xfrm>
            </p:grpSpPr>
            <p:pic>
              <p:nvPicPr>
                <p:cNvPr id="43" name="Graphic 42" descr="Monitor">
                  <a:extLst>
                    <a:ext uri="{FF2B5EF4-FFF2-40B4-BE49-F238E27FC236}">
                      <a16:creationId xmlns:a16="http://schemas.microsoft.com/office/drawing/2014/main" id="{D3D71039-A2CA-DE3D-F4A5-68E33B2A59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1283" y="1282970"/>
                  <a:ext cx="1173447" cy="1173446"/>
                </a:xfrm>
                <a:prstGeom prst="rect">
                  <a:avLst/>
                </a:prstGeom>
              </p:spPr>
            </p:pic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154BAD1-B3F7-F707-9193-26B7D281C30E}"/>
                    </a:ext>
                  </a:extLst>
                </p:cNvPr>
                <p:cNvSpPr txBox="1"/>
                <p:nvPr/>
              </p:nvSpPr>
              <p:spPr>
                <a:xfrm>
                  <a:off x="5647262" y="2437974"/>
                  <a:ext cx="1970782" cy="7373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submit corrected </a:t>
                  </a:r>
                </a:p>
                <a:p>
                  <a:pPr algn="ctr"/>
                  <a:r>
                    <a:rPr lang="en-GB" sz="1200" dirty="0"/>
                    <a:t>version</a:t>
                  </a:r>
                </a:p>
              </p:txBody>
            </p:sp>
          </p:grp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D6ABD58-9853-B2FC-9EC1-1B5ED244034D}"/>
                </a:ext>
              </a:extLst>
            </p:cNvPr>
            <p:cNvSpPr/>
            <p:nvPr/>
          </p:nvSpPr>
          <p:spPr>
            <a:xfrm rot="16200000">
              <a:off x="-409327" y="4767785"/>
              <a:ext cx="1879846" cy="105167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Proof of the week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45682B27-E07C-01FB-0996-83E7AE1BC57D}"/>
              </a:ext>
            </a:extLst>
          </p:cNvPr>
          <p:cNvSpPr/>
          <p:nvPr/>
        </p:nvSpPr>
        <p:spPr>
          <a:xfrm rot="16200000">
            <a:off x="-182126" y="997242"/>
            <a:ext cx="1420594" cy="77063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Studying the material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11F1139-178E-599B-FD70-CBE280039015}"/>
              </a:ext>
            </a:extLst>
          </p:cNvPr>
          <p:cNvCxnSpPr>
            <a:cxnSpLocks/>
          </p:cNvCxnSpPr>
          <p:nvPr/>
        </p:nvCxnSpPr>
        <p:spPr>
          <a:xfrm>
            <a:off x="2985863" y="700661"/>
            <a:ext cx="0" cy="418362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553D20C-5AE7-0F39-44F5-37AFDBBE05AA}"/>
              </a:ext>
            </a:extLst>
          </p:cNvPr>
          <p:cNvCxnSpPr>
            <a:cxnSpLocks/>
          </p:cNvCxnSpPr>
          <p:nvPr/>
        </p:nvCxnSpPr>
        <p:spPr>
          <a:xfrm>
            <a:off x="5087870" y="700661"/>
            <a:ext cx="0" cy="418362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D1B3CDB3-5131-5482-3A79-F62898A5F943}"/>
              </a:ext>
            </a:extLst>
          </p:cNvPr>
          <p:cNvSpPr/>
          <p:nvPr/>
        </p:nvSpPr>
        <p:spPr>
          <a:xfrm rot="16200000">
            <a:off x="-178271" y="2383193"/>
            <a:ext cx="1399771" cy="80097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Practice exercises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567D3E5-4038-62B7-75C8-14EE487F6AA6}"/>
              </a:ext>
            </a:extLst>
          </p:cNvPr>
          <p:cNvSpPr/>
          <p:nvPr/>
        </p:nvSpPr>
        <p:spPr>
          <a:xfrm>
            <a:off x="923893" y="61305"/>
            <a:ext cx="2068681" cy="63935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Preparation at home</a:t>
            </a:r>
          </a:p>
          <a:p>
            <a:pPr algn="ctr"/>
            <a:endParaRPr lang="LID4096" sz="1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DEE3EB-9D3A-81BE-C541-2F66DCDE7ACC}"/>
              </a:ext>
            </a:extLst>
          </p:cNvPr>
          <p:cNvSpPr/>
          <p:nvPr/>
        </p:nvSpPr>
        <p:spPr>
          <a:xfrm>
            <a:off x="2992574" y="61000"/>
            <a:ext cx="2100381" cy="64431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 the class</a:t>
            </a:r>
          </a:p>
          <a:p>
            <a:pPr algn="ctr"/>
            <a:endParaRPr lang="LID4096" sz="1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9EA41D5-BED0-F6A9-5C2A-6C064AA31FE2}"/>
              </a:ext>
            </a:extLst>
          </p:cNvPr>
          <p:cNvSpPr/>
          <p:nvPr/>
        </p:nvSpPr>
        <p:spPr>
          <a:xfrm>
            <a:off x="5087870" y="61304"/>
            <a:ext cx="2008979" cy="63935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Mandatory submission,</a:t>
            </a:r>
          </a:p>
          <a:p>
            <a:pPr algn="ctr"/>
            <a:r>
              <a:rPr lang="en-US" sz="1200" dirty="0"/>
              <a:t>no grade</a:t>
            </a:r>
          </a:p>
          <a:p>
            <a:pPr algn="ctr"/>
            <a:endParaRPr lang="en-US" sz="1200" dirty="0"/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CAD30227-F1AB-CD2F-E46F-B04647B9F2A8}"/>
              </a:ext>
            </a:extLst>
          </p:cNvPr>
          <p:cNvSpPr/>
          <p:nvPr/>
        </p:nvSpPr>
        <p:spPr>
          <a:xfrm>
            <a:off x="1799739" y="464944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06A7F1ED-FC04-7B1D-057F-37D5B025957A}"/>
              </a:ext>
            </a:extLst>
          </p:cNvPr>
          <p:cNvSpPr/>
          <p:nvPr/>
        </p:nvSpPr>
        <p:spPr>
          <a:xfrm>
            <a:off x="3899579" y="499855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D6B7005E-9944-0C03-6C79-4247746C7B41}"/>
              </a:ext>
            </a:extLst>
          </p:cNvPr>
          <p:cNvSpPr/>
          <p:nvPr/>
        </p:nvSpPr>
        <p:spPr>
          <a:xfrm>
            <a:off x="5929762" y="513259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pic>
        <p:nvPicPr>
          <p:cNvPr id="57" name="Graphic 56" descr="Question mark">
            <a:extLst>
              <a:ext uri="{FF2B5EF4-FFF2-40B4-BE49-F238E27FC236}">
                <a16:creationId xmlns:a16="http://schemas.microsoft.com/office/drawing/2014/main" id="{0927EAF8-006B-5B5E-1C58-0FA9ED28DF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29642" y="2564520"/>
            <a:ext cx="314960" cy="288566"/>
          </a:xfrm>
          <a:prstGeom prst="rect">
            <a:avLst/>
          </a:prstGeom>
        </p:spPr>
      </p:pic>
      <p:sp>
        <p:nvSpPr>
          <p:cNvPr id="58" name="Arrow: Chevron 57">
            <a:extLst>
              <a:ext uri="{FF2B5EF4-FFF2-40B4-BE49-F238E27FC236}">
                <a16:creationId xmlns:a16="http://schemas.microsoft.com/office/drawing/2014/main" id="{AD752559-6F5D-E0F1-B379-EE79F9079217}"/>
              </a:ext>
            </a:extLst>
          </p:cNvPr>
          <p:cNvSpPr/>
          <p:nvPr/>
        </p:nvSpPr>
        <p:spPr>
          <a:xfrm>
            <a:off x="7152968" y="1768915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4AAC9CDF-F3EF-9E40-1C81-42354A587769}"/>
              </a:ext>
            </a:extLst>
          </p:cNvPr>
          <p:cNvSpPr/>
          <p:nvPr/>
        </p:nvSpPr>
        <p:spPr>
          <a:xfrm>
            <a:off x="7172637" y="2895500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CBFA018-2604-878E-475C-F07141BAA32F}"/>
              </a:ext>
            </a:extLst>
          </p:cNvPr>
          <p:cNvSpPr/>
          <p:nvPr/>
        </p:nvSpPr>
        <p:spPr>
          <a:xfrm>
            <a:off x="952915" y="3293302"/>
            <a:ext cx="6155562" cy="1757435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069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48AC3B-39E7-C617-3767-9E9B0D3F3565}"/>
              </a:ext>
            </a:extLst>
          </p:cNvPr>
          <p:cNvSpPr/>
          <p:nvPr/>
        </p:nvSpPr>
        <p:spPr>
          <a:xfrm>
            <a:off x="893150" y="680144"/>
            <a:ext cx="6175266" cy="140982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273F89-86CF-7FE0-F10A-676A67EA6CEE}"/>
              </a:ext>
            </a:extLst>
          </p:cNvPr>
          <p:cNvGrpSpPr/>
          <p:nvPr/>
        </p:nvGrpSpPr>
        <p:grpSpPr>
          <a:xfrm>
            <a:off x="1249656" y="683915"/>
            <a:ext cx="1707775" cy="1327376"/>
            <a:chOff x="952845" y="1081575"/>
            <a:chExt cx="1892628" cy="1282142"/>
          </a:xfrm>
        </p:grpSpPr>
        <p:pic>
          <p:nvPicPr>
            <p:cNvPr id="4" name="Graphic 3" descr="Presentation with media">
              <a:extLst>
                <a:ext uri="{FF2B5EF4-FFF2-40B4-BE49-F238E27FC236}">
                  <a16:creationId xmlns:a16="http://schemas.microsoft.com/office/drawing/2014/main" id="{AEAF2923-EAAA-C91D-2FC2-008DCB43C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6185" y="1081575"/>
              <a:ext cx="914400" cy="914400"/>
            </a:xfrm>
            <a:prstGeom prst="rect">
              <a:avLst/>
            </a:prstGeom>
          </p:spPr>
        </p:pic>
        <p:pic>
          <p:nvPicPr>
            <p:cNvPr id="5" name="Graphic 4" descr="Open book">
              <a:extLst>
                <a:ext uri="{FF2B5EF4-FFF2-40B4-BE49-F238E27FC236}">
                  <a16:creationId xmlns:a16="http://schemas.microsoft.com/office/drawing/2014/main" id="{8C418F8B-3DC9-1546-6763-C5333D345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7221" y="1084281"/>
              <a:ext cx="828957" cy="82895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9316A5-88C8-2A69-4F6B-32682532943B}"/>
                </a:ext>
              </a:extLst>
            </p:cNvPr>
            <p:cNvSpPr txBox="1"/>
            <p:nvPr/>
          </p:nvSpPr>
          <p:spPr>
            <a:xfrm>
              <a:off x="952845" y="1917784"/>
              <a:ext cx="1892628" cy="445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Interactive videos, textbook</a:t>
              </a:r>
              <a:endParaRPr lang="nl-NL" sz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996CD11-CD0A-D028-4F22-F0E0F58E8E4A}"/>
              </a:ext>
            </a:extLst>
          </p:cNvPr>
          <p:cNvGrpSpPr/>
          <p:nvPr/>
        </p:nvGrpSpPr>
        <p:grpSpPr>
          <a:xfrm>
            <a:off x="3194182" y="720507"/>
            <a:ext cx="1410271" cy="1235324"/>
            <a:chOff x="4362564" y="1487045"/>
            <a:chExt cx="1612620" cy="12906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3ADE86E-E900-228C-C1C4-2E432134254B}"/>
                </a:ext>
              </a:extLst>
            </p:cNvPr>
            <p:cNvGrpSpPr/>
            <p:nvPr/>
          </p:nvGrpSpPr>
          <p:grpSpPr>
            <a:xfrm>
              <a:off x="4362564" y="1487045"/>
              <a:ext cx="1518908" cy="1013801"/>
              <a:chOff x="9616089" y="1875747"/>
              <a:chExt cx="2350377" cy="1724142"/>
            </a:xfrm>
          </p:grpSpPr>
          <p:pic>
            <p:nvPicPr>
              <p:cNvPr id="10" name="Graphic 9" descr="Customer review">
                <a:extLst>
                  <a:ext uri="{FF2B5EF4-FFF2-40B4-BE49-F238E27FC236}">
                    <a16:creationId xmlns:a16="http://schemas.microsoft.com/office/drawing/2014/main" id="{694F8D23-E01A-6D34-1697-04F076F1AE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859277" y="2492701"/>
                <a:ext cx="1107189" cy="1107188"/>
              </a:xfrm>
              <a:prstGeom prst="rect">
                <a:avLst/>
              </a:prstGeom>
            </p:spPr>
          </p:pic>
          <p:pic>
            <p:nvPicPr>
              <p:cNvPr id="11" name="Graphic 10" descr="Teacher">
                <a:extLst>
                  <a:ext uri="{FF2B5EF4-FFF2-40B4-BE49-F238E27FC236}">
                    <a16:creationId xmlns:a16="http://schemas.microsoft.com/office/drawing/2014/main" id="{81B58EAB-F016-E337-814C-711985A96E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616089" y="1875747"/>
                <a:ext cx="1206358" cy="1206357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29A07F-BC72-D294-538F-340D4922B427}"/>
                </a:ext>
              </a:extLst>
            </p:cNvPr>
            <p:cNvSpPr txBox="1"/>
            <p:nvPr/>
          </p:nvSpPr>
          <p:spPr>
            <a:xfrm>
              <a:off x="4388755" y="2488279"/>
              <a:ext cx="1586429" cy="289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interactive lectorial</a:t>
              </a:r>
              <a:endParaRPr lang="nl-NL" sz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8ACFA3-E536-D887-02D3-D4ABE3B5DD76}"/>
              </a:ext>
            </a:extLst>
          </p:cNvPr>
          <p:cNvGrpSpPr/>
          <p:nvPr/>
        </p:nvGrpSpPr>
        <p:grpSpPr>
          <a:xfrm>
            <a:off x="5361599" y="852105"/>
            <a:ext cx="1498415" cy="1159185"/>
            <a:chOff x="5994893" y="520422"/>
            <a:chExt cx="2296774" cy="18513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D124F7A-D0C7-7302-0D23-3BD151E9AA64}"/>
                </a:ext>
              </a:extLst>
            </p:cNvPr>
            <p:cNvGrpSpPr/>
            <p:nvPr/>
          </p:nvGrpSpPr>
          <p:grpSpPr>
            <a:xfrm>
              <a:off x="6568693" y="520422"/>
              <a:ext cx="1173447" cy="1173446"/>
              <a:chOff x="6722408" y="802987"/>
              <a:chExt cx="1173447" cy="1173446"/>
            </a:xfrm>
          </p:grpSpPr>
          <p:pic>
            <p:nvPicPr>
              <p:cNvPr id="15" name="Graphic 14" descr="Monitor">
                <a:extLst>
                  <a:ext uri="{FF2B5EF4-FFF2-40B4-BE49-F238E27FC236}">
                    <a16:creationId xmlns:a16="http://schemas.microsoft.com/office/drawing/2014/main" id="{9117ED46-AF50-C568-3145-9A9B9701DF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722408" y="802987"/>
                <a:ext cx="1173447" cy="1173446"/>
              </a:xfrm>
              <a:prstGeom prst="rect">
                <a:avLst/>
              </a:prstGeom>
            </p:spPr>
          </p:pic>
          <p:pic>
            <p:nvPicPr>
              <p:cNvPr id="16" name="Graphic 15" descr="Question mark">
                <a:extLst>
                  <a:ext uri="{FF2B5EF4-FFF2-40B4-BE49-F238E27FC236}">
                    <a16:creationId xmlns:a16="http://schemas.microsoft.com/office/drawing/2014/main" id="{47AF3188-698F-66FE-8794-DCB16E9C16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078691" y="1095235"/>
                <a:ext cx="460880" cy="460882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D2F4BF-2332-76EA-B943-E9769AFB0660}"/>
                </a:ext>
              </a:extLst>
            </p:cNvPr>
            <p:cNvSpPr txBox="1"/>
            <p:nvPr/>
          </p:nvSpPr>
          <p:spPr>
            <a:xfrm>
              <a:off x="5994893" y="1634458"/>
              <a:ext cx="2296774" cy="73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online homework quiz</a:t>
              </a:r>
            </a:p>
          </p:txBody>
        </p:sp>
      </p:grpSp>
      <p:pic>
        <p:nvPicPr>
          <p:cNvPr id="17" name="Graphic 16" descr="Document">
            <a:extLst>
              <a:ext uri="{FF2B5EF4-FFF2-40B4-BE49-F238E27FC236}">
                <a16:creationId xmlns:a16="http://schemas.microsoft.com/office/drawing/2014/main" id="{11AE254D-2FFD-5319-B8C8-1196A241C6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30583" y="3651604"/>
            <a:ext cx="788755" cy="863275"/>
          </a:xfrm>
          <a:prstGeom prst="rect">
            <a:avLst/>
          </a:prstGeom>
        </p:spPr>
      </p:pic>
      <p:pic>
        <p:nvPicPr>
          <p:cNvPr id="18" name="Graphic 17" descr="Document">
            <a:extLst>
              <a:ext uri="{FF2B5EF4-FFF2-40B4-BE49-F238E27FC236}">
                <a16:creationId xmlns:a16="http://schemas.microsoft.com/office/drawing/2014/main" id="{D850B2B1-AD6C-A45B-8DE6-B9DB9BE3D3A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28311" y="3717651"/>
            <a:ext cx="300678" cy="32908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0D4037F-62C6-0AFF-1498-CF9960343F87}"/>
              </a:ext>
            </a:extLst>
          </p:cNvPr>
          <p:cNvGrpSpPr/>
          <p:nvPr/>
        </p:nvGrpSpPr>
        <p:grpSpPr>
          <a:xfrm>
            <a:off x="7699369" y="3045233"/>
            <a:ext cx="1161922" cy="1081296"/>
            <a:chOff x="274328" y="3757877"/>
            <a:chExt cx="2051951" cy="1563046"/>
          </a:xfrm>
        </p:grpSpPr>
        <p:pic>
          <p:nvPicPr>
            <p:cNvPr id="20" name="Graphic 19" descr="Document">
              <a:extLst>
                <a:ext uri="{FF2B5EF4-FFF2-40B4-BE49-F238E27FC236}">
                  <a16:creationId xmlns:a16="http://schemas.microsoft.com/office/drawing/2014/main" id="{1E1D9EFA-4BE8-3AFB-3F86-F16D8791B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89126" y="3757877"/>
              <a:ext cx="1116810" cy="111681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B06936-0360-F7C8-7093-103005EB8FC3}"/>
                </a:ext>
              </a:extLst>
            </p:cNvPr>
            <p:cNvSpPr txBox="1"/>
            <p:nvPr/>
          </p:nvSpPr>
          <p:spPr>
            <a:xfrm>
              <a:off x="274328" y="4920513"/>
              <a:ext cx="2051951" cy="40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Exam part 2</a:t>
              </a:r>
              <a:endParaRPr lang="nl-NL" sz="1200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0E59B8C-8DEB-4C4A-B194-22A2968C116A}"/>
              </a:ext>
            </a:extLst>
          </p:cNvPr>
          <p:cNvSpPr/>
          <p:nvPr/>
        </p:nvSpPr>
        <p:spPr>
          <a:xfrm>
            <a:off x="7680364" y="2924188"/>
            <a:ext cx="1240106" cy="1266981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60913B-A68B-DA7A-3243-7BFF54419E0B}"/>
              </a:ext>
            </a:extLst>
          </p:cNvPr>
          <p:cNvGrpSpPr/>
          <p:nvPr/>
        </p:nvGrpSpPr>
        <p:grpSpPr>
          <a:xfrm>
            <a:off x="7680365" y="1354715"/>
            <a:ext cx="1240104" cy="1266982"/>
            <a:chOff x="6150194" y="1872640"/>
            <a:chExt cx="1814638" cy="202354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E9268BC-9AE2-B417-2555-428C2D37F1CE}"/>
                </a:ext>
              </a:extLst>
            </p:cNvPr>
            <p:cNvGrpSpPr/>
            <p:nvPr/>
          </p:nvGrpSpPr>
          <p:grpSpPr>
            <a:xfrm>
              <a:off x="6458899" y="2098586"/>
              <a:ext cx="1173447" cy="1173446"/>
              <a:chOff x="6612614" y="2381151"/>
              <a:chExt cx="1173447" cy="1173446"/>
            </a:xfrm>
          </p:grpSpPr>
          <p:pic>
            <p:nvPicPr>
              <p:cNvPr id="27" name="Graphic 26" descr="Monitor">
                <a:extLst>
                  <a:ext uri="{FF2B5EF4-FFF2-40B4-BE49-F238E27FC236}">
                    <a16:creationId xmlns:a16="http://schemas.microsoft.com/office/drawing/2014/main" id="{71376C22-0542-013F-C239-FA1356D01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612614" y="2381151"/>
                <a:ext cx="1173447" cy="1173446"/>
              </a:xfrm>
              <a:prstGeom prst="rect">
                <a:avLst/>
              </a:prstGeom>
            </p:spPr>
          </p:pic>
          <p:pic>
            <p:nvPicPr>
              <p:cNvPr id="28" name="Graphic 27" descr="Question mark">
                <a:extLst>
                  <a:ext uri="{FF2B5EF4-FFF2-40B4-BE49-F238E27FC236}">
                    <a16:creationId xmlns:a16="http://schemas.microsoft.com/office/drawing/2014/main" id="{C6878EC3-EF9D-C6C6-2C78-E99E0C8DD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968899" y="2693756"/>
                <a:ext cx="460880" cy="460881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BD6248-29B0-6ED6-E1B9-C5EE39DBBD84}"/>
                </a:ext>
              </a:extLst>
            </p:cNvPr>
            <p:cNvSpPr txBox="1"/>
            <p:nvPr/>
          </p:nvSpPr>
          <p:spPr>
            <a:xfrm>
              <a:off x="6387621" y="3289927"/>
              <a:ext cx="1359268" cy="442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Exam part 1</a:t>
              </a:r>
              <a:endParaRPr lang="nl-NL" sz="1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8008F5-3AAB-F23D-A466-3C94A58F5DEF}"/>
                </a:ext>
              </a:extLst>
            </p:cNvPr>
            <p:cNvSpPr/>
            <p:nvPr/>
          </p:nvSpPr>
          <p:spPr>
            <a:xfrm>
              <a:off x="6150194" y="1872640"/>
              <a:ext cx="1814638" cy="2023547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5EF0E72-D97E-D027-E683-812DAF9DD036}"/>
              </a:ext>
            </a:extLst>
          </p:cNvPr>
          <p:cNvSpPr/>
          <p:nvPr/>
        </p:nvSpPr>
        <p:spPr>
          <a:xfrm>
            <a:off x="902680" y="2105226"/>
            <a:ext cx="4200900" cy="13519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809041-991D-01DE-FF61-6023920003CC}"/>
              </a:ext>
            </a:extLst>
          </p:cNvPr>
          <p:cNvSpPr txBox="1"/>
          <p:nvPr/>
        </p:nvSpPr>
        <p:spPr>
          <a:xfrm>
            <a:off x="862620" y="3079472"/>
            <a:ext cx="212995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Practice exercises</a:t>
            </a:r>
            <a:endParaRPr lang="nl-NL" sz="1200" dirty="0"/>
          </a:p>
        </p:txBody>
      </p:sp>
      <p:sp>
        <p:nvSpPr>
          <p:cNvPr id="31" name="Graphic 17" descr="Monitor">
            <a:extLst>
              <a:ext uri="{FF2B5EF4-FFF2-40B4-BE49-F238E27FC236}">
                <a16:creationId xmlns:a16="http://schemas.microsoft.com/office/drawing/2014/main" id="{E57B213B-6700-957A-5433-4C3026BE51CA}"/>
              </a:ext>
            </a:extLst>
          </p:cNvPr>
          <p:cNvSpPr/>
          <p:nvPr/>
        </p:nvSpPr>
        <p:spPr>
          <a:xfrm>
            <a:off x="1255158" y="2487679"/>
            <a:ext cx="637964" cy="520424"/>
          </a:xfrm>
          <a:custGeom>
            <a:avLst/>
            <a:gdLst>
              <a:gd name="connsiteX0" fmla="*/ 674788 w 729500"/>
              <a:gd name="connsiteY0" fmla="*/ 399798 h 543725"/>
              <a:gd name="connsiteX1" fmla="*/ 54713 w 729500"/>
              <a:gd name="connsiteY1" fmla="*/ 399798 h 543725"/>
              <a:gd name="connsiteX2" fmla="*/ 54713 w 729500"/>
              <a:gd name="connsiteY2" fmla="*/ 47976 h 543725"/>
              <a:gd name="connsiteX3" fmla="*/ 674788 w 729500"/>
              <a:gd name="connsiteY3" fmla="*/ 47976 h 543725"/>
              <a:gd name="connsiteX4" fmla="*/ 674788 w 729500"/>
              <a:gd name="connsiteY4" fmla="*/ 399798 h 543725"/>
              <a:gd name="connsiteX5" fmla="*/ 693025 w 729500"/>
              <a:gd name="connsiteY5" fmla="*/ 0 h 543725"/>
              <a:gd name="connsiteX6" fmla="*/ 36475 w 729500"/>
              <a:gd name="connsiteY6" fmla="*/ 0 h 543725"/>
              <a:gd name="connsiteX7" fmla="*/ 0 w 729500"/>
              <a:gd name="connsiteY7" fmla="*/ 31984 h 543725"/>
              <a:gd name="connsiteX8" fmla="*/ 0 w 729500"/>
              <a:gd name="connsiteY8" fmla="*/ 415790 h 543725"/>
              <a:gd name="connsiteX9" fmla="*/ 36475 w 729500"/>
              <a:gd name="connsiteY9" fmla="*/ 447774 h 543725"/>
              <a:gd name="connsiteX10" fmla="*/ 291800 w 729500"/>
              <a:gd name="connsiteY10" fmla="*/ 447774 h 543725"/>
              <a:gd name="connsiteX11" fmla="*/ 291800 w 729500"/>
              <a:gd name="connsiteY11" fmla="*/ 495750 h 543725"/>
              <a:gd name="connsiteX12" fmla="*/ 200613 w 729500"/>
              <a:gd name="connsiteY12" fmla="*/ 495750 h 543725"/>
              <a:gd name="connsiteX13" fmla="*/ 200613 w 729500"/>
              <a:gd name="connsiteY13" fmla="*/ 543726 h 543725"/>
              <a:gd name="connsiteX14" fmla="*/ 528888 w 729500"/>
              <a:gd name="connsiteY14" fmla="*/ 543726 h 543725"/>
              <a:gd name="connsiteX15" fmla="*/ 528888 w 729500"/>
              <a:gd name="connsiteY15" fmla="*/ 495750 h 543725"/>
              <a:gd name="connsiteX16" fmla="*/ 437700 w 729500"/>
              <a:gd name="connsiteY16" fmla="*/ 495750 h 543725"/>
              <a:gd name="connsiteX17" fmla="*/ 437700 w 729500"/>
              <a:gd name="connsiteY17" fmla="*/ 447774 h 543725"/>
              <a:gd name="connsiteX18" fmla="*/ 693025 w 729500"/>
              <a:gd name="connsiteY18" fmla="*/ 447774 h 543725"/>
              <a:gd name="connsiteX19" fmla="*/ 729500 w 729500"/>
              <a:gd name="connsiteY19" fmla="*/ 415790 h 543725"/>
              <a:gd name="connsiteX20" fmla="*/ 729500 w 729500"/>
              <a:gd name="connsiteY20" fmla="*/ 31984 h 543725"/>
              <a:gd name="connsiteX21" fmla="*/ 693025 w 729500"/>
              <a:gd name="connsiteY21" fmla="*/ 0 h 54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9500" h="543725">
                <a:moveTo>
                  <a:pt x="674788" y="399798"/>
                </a:moveTo>
                <a:lnTo>
                  <a:pt x="54713" y="399798"/>
                </a:lnTo>
                <a:lnTo>
                  <a:pt x="54713" y="47976"/>
                </a:lnTo>
                <a:lnTo>
                  <a:pt x="674788" y="47976"/>
                </a:lnTo>
                <a:lnTo>
                  <a:pt x="674788" y="399798"/>
                </a:lnTo>
                <a:close/>
                <a:moveTo>
                  <a:pt x="693025" y="0"/>
                </a:moveTo>
                <a:lnTo>
                  <a:pt x="36475" y="0"/>
                </a:lnTo>
                <a:cubicBezTo>
                  <a:pt x="16414" y="0"/>
                  <a:pt x="0" y="14393"/>
                  <a:pt x="0" y="31984"/>
                </a:cubicBezTo>
                <a:lnTo>
                  <a:pt x="0" y="415790"/>
                </a:lnTo>
                <a:cubicBezTo>
                  <a:pt x="0" y="433381"/>
                  <a:pt x="16414" y="447774"/>
                  <a:pt x="36475" y="447774"/>
                </a:cubicBezTo>
                <a:lnTo>
                  <a:pt x="291800" y="447774"/>
                </a:lnTo>
                <a:lnTo>
                  <a:pt x="291800" y="495750"/>
                </a:lnTo>
                <a:lnTo>
                  <a:pt x="200613" y="495750"/>
                </a:lnTo>
                <a:lnTo>
                  <a:pt x="200613" y="543726"/>
                </a:lnTo>
                <a:lnTo>
                  <a:pt x="528888" y="543726"/>
                </a:lnTo>
                <a:lnTo>
                  <a:pt x="528888" y="495750"/>
                </a:lnTo>
                <a:lnTo>
                  <a:pt x="437700" y="495750"/>
                </a:lnTo>
                <a:lnTo>
                  <a:pt x="437700" y="447774"/>
                </a:lnTo>
                <a:lnTo>
                  <a:pt x="693025" y="447774"/>
                </a:lnTo>
                <a:cubicBezTo>
                  <a:pt x="713086" y="447774"/>
                  <a:pt x="729500" y="433381"/>
                  <a:pt x="729500" y="415790"/>
                </a:cubicBezTo>
                <a:lnTo>
                  <a:pt x="729500" y="31984"/>
                </a:lnTo>
                <a:cubicBezTo>
                  <a:pt x="729500" y="14393"/>
                  <a:pt x="713086" y="0"/>
                  <a:pt x="693025" y="0"/>
                </a:cubicBezTo>
                <a:close/>
              </a:path>
            </a:pathLst>
          </a:custGeom>
          <a:solidFill>
            <a:srgbClr val="000000"/>
          </a:solidFill>
          <a:ln w="9029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 sz="12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6DEBD7-D664-8A35-E10D-9E0082E65537}"/>
              </a:ext>
            </a:extLst>
          </p:cNvPr>
          <p:cNvGrpSpPr/>
          <p:nvPr/>
        </p:nvGrpSpPr>
        <p:grpSpPr>
          <a:xfrm>
            <a:off x="3069087" y="2210891"/>
            <a:ext cx="1707775" cy="1126351"/>
            <a:chOff x="5225903" y="3046378"/>
            <a:chExt cx="1952809" cy="117678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67B35F1-C3BF-5704-BBDD-C6D9DE94C3A4}"/>
                </a:ext>
              </a:extLst>
            </p:cNvPr>
            <p:cNvSpPr txBox="1"/>
            <p:nvPr/>
          </p:nvSpPr>
          <p:spPr>
            <a:xfrm>
              <a:off x="5225903" y="3933760"/>
              <a:ext cx="1952809" cy="289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Tutorials</a:t>
              </a:r>
              <a:endParaRPr lang="nl-NL" sz="1200" dirty="0"/>
            </a:p>
          </p:txBody>
        </p:sp>
        <p:pic>
          <p:nvPicPr>
            <p:cNvPr id="34" name="Graphic 33" descr="Questions with solid fill">
              <a:extLst>
                <a:ext uri="{FF2B5EF4-FFF2-40B4-BE49-F238E27FC236}">
                  <a16:creationId xmlns:a16="http://schemas.microsoft.com/office/drawing/2014/main" id="{7EE4A16A-45D9-8D45-6E1E-A780855B5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49646" y="3046378"/>
              <a:ext cx="914400" cy="914400"/>
            </a:xfrm>
            <a:prstGeom prst="rect">
              <a:avLst/>
            </a:prstGeom>
          </p:spPr>
        </p:pic>
      </p:grpSp>
      <p:pic>
        <p:nvPicPr>
          <p:cNvPr id="35" name="Graphic 34" descr="Document">
            <a:extLst>
              <a:ext uri="{FF2B5EF4-FFF2-40B4-BE49-F238E27FC236}">
                <a16:creationId xmlns:a16="http://schemas.microsoft.com/office/drawing/2014/main" id="{B37B0FFA-AA97-B2D9-8210-C0ACA423A4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08045" y="2329617"/>
            <a:ext cx="650267" cy="79442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BBC8065-706B-F16F-97DA-32B4C26E984C}"/>
              </a:ext>
            </a:extLst>
          </p:cNvPr>
          <p:cNvGrpSpPr/>
          <p:nvPr/>
        </p:nvGrpSpPr>
        <p:grpSpPr>
          <a:xfrm>
            <a:off x="135139" y="3474709"/>
            <a:ext cx="6933278" cy="1409885"/>
            <a:chOff x="4760" y="4353698"/>
            <a:chExt cx="9244370" cy="187984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3520BE1-A135-54C1-5B25-00666DBA867F}"/>
                </a:ext>
              </a:extLst>
            </p:cNvPr>
            <p:cNvGrpSpPr/>
            <p:nvPr/>
          </p:nvGrpSpPr>
          <p:grpSpPr>
            <a:xfrm>
              <a:off x="947013" y="4365917"/>
              <a:ext cx="8302117" cy="1867627"/>
              <a:chOff x="-218863" y="1290104"/>
              <a:chExt cx="9493318" cy="19512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7E06A95-F2BD-9959-BEE0-CD6413D5712C}"/>
                  </a:ext>
                </a:extLst>
              </p:cNvPr>
              <p:cNvSpPr/>
              <p:nvPr/>
            </p:nvSpPr>
            <p:spPr>
              <a:xfrm>
                <a:off x="-218863" y="1290104"/>
                <a:ext cx="9493318" cy="1951247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A2F5936-74FE-01AF-CE4B-84CBA8B35D21}"/>
                  </a:ext>
                </a:extLst>
              </p:cNvPr>
              <p:cNvSpPr txBox="1"/>
              <p:nvPr/>
            </p:nvSpPr>
            <p:spPr>
              <a:xfrm>
                <a:off x="283032" y="2725345"/>
                <a:ext cx="2547877" cy="3858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/>
                  <a:t>Write Pólya’s four steps</a:t>
                </a:r>
                <a:endParaRPr lang="nl-NL" sz="1200" dirty="0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BD3341B-00AF-4DAD-821F-99EB9F900499}"/>
                  </a:ext>
                </a:extLst>
              </p:cNvPr>
              <p:cNvGrpSpPr/>
              <p:nvPr/>
            </p:nvGrpSpPr>
            <p:grpSpPr>
              <a:xfrm>
                <a:off x="3515061" y="1462246"/>
                <a:ext cx="1927442" cy="1682214"/>
                <a:chOff x="3425377" y="1595424"/>
                <a:chExt cx="1807671" cy="1682215"/>
              </a:xfrm>
            </p:grpSpPr>
            <p:pic>
              <p:nvPicPr>
                <p:cNvPr id="45" name="Graphic 44" descr="Customer review">
                  <a:extLst>
                    <a:ext uri="{FF2B5EF4-FFF2-40B4-BE49-F238E27FC236}">
                      <a16:creationId xmlns:a16="http://schemas.microsoft.com/office/drawing/2014/main" id="{EC23A351-05C8-0041-5687-E64F21D2E0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9636" y="1595424"/>
                  <a:ext cx="1127841" cy="1094195"/>
                </a:xfrm>
                <a:prstGeom prst="rect">
                  <a:avLst/>
                </a:prstGeom>
              </p:spPr>
            </p:pic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BECA0FB-F00E-4F28-A976-C561943E7362}"/>
                    </a:ext>
                  </a:extLst>
                </p:cNvPr>
                <p:cNvSpPr txBox="1"/>
                <p:nvPr/>
              </p:nvSpPr>
              <p:spPr>
                <a:xfrm>
                  <a:off x="3425377" y="2634525"/>
                  <a:ext cx="1807671" cy="6431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group discussion,</a:t>
                  </a:r>
                </a:p>
                <a:p>
                  <a:pPr algn="ctr"/>
                  <a:r>
                    <a:rPr lang="en-GB" sz="1200" dirty="0"/>
                    <a:t>feedback</a:t>
                  </a:r>
                  <a:endParaRPr lang="nl-NL" sz="1200" dirty="0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8A66C21-65D4-7439-BB1E-0347F85FD02E}"/>
                  </a:ext>
                </a:extLst>
              </p:cNvPr>
              <p:cNvGrpSpPr/>
              <p:nvPr/>
            </p:nvGrpSpPr>
            <p:grpSpPr>
              <a:xfrm>
                <a:off x="6709325" y="1392449"/>
                <a:ext cx="1960290" cy="1650513"/>
                <a:chOff x="5647262" y="1282970"/>
                <a:chExt cx="1970782" cy="1892347"/>
              </a:xfrm>
            </p:grpSpPr>
            <p:pic>
              <p:nvPicPr>
                <p:cNvPr id="43" name="Graphic 42" descr="Monitor">
                  <a:extLst>
                    <a:ext uri="{FF2B5EF4-FFF2-40B4-BE49-F238E27FC236}">
                      <a16:creationId xmlns:a16="http://schemas.microsoft.com/office/drawing/2014/main" id="{BEA27C80-3719-71CC-57CD-DBEFDA9A2D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1283" y="1282970"/>
                  <a:ext cx="1173447" cy="1173446"/>
                </a:xfrm>
                <a:prstGeom prst="rect">
                  <a:avLst/>
                </a:prstGeom>
              </p:spPr>
            </p:pic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1502D201-DBB4-05B8-25FC-B647966DC9D5}"/>
                    </a:ext>
                  </a:extLst>
                </p:cNvPr>
                <p:cNvSpPr txBox="1"/>
                <p:nvPr/>
              </p:nvSpPr>
              <p:spPr>
                <a:xfrm>
                  <a:off x="5647262" y="2437974"/>
                  <a:ext cx="1970782" cy="7373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200" dirty="0"/>
                    <a:t>submit corrected </a:t>
                  </a:r>
                </a:p>
                <a:p>
                  <a:pPr algn="ctr"/>
                  <a:r>
                    <a:rPr lang="en-GB" sz="1200" dirty="0"/>
                    <a:t>version</a:t>
                  </a:r>
                </a:p>
              </p:txBody>
            </p:sp>
          </p:grp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669B3F2-5B47-4A60-AB1A-7868B0A8A8BB}"/>
                </a:ext>
              </a:extLst>
            </p:cNvPr>
            <p:cNvSpPr/>
            <p:nvPr/>
          </p:nvSpPr>
          <p:spPr>
            <a:xfrm rot="16200000">
              <a:off x="-409327" y="4767785"/>
              <a:ext cx="1879846" cy="105167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Proof of the week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44EA231C-7EDE-83E9-199E-DAB39794BB50}"/>
              </a:ext>
            </a:extLst>
          </p:cNvPr>
          <p:cNvSpPr/>
          <p:nvPr/>
        </p:nvSpPr>
        <p:spPr>
          <a:xfrm rot="16200000">
            <a:off x="-182126" y="997242"/>
            <a:ext cx="1420594" cy="77063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Studying the material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F033D43-3270-43C9-D09E-9C14E9C0695B}"/>
              </a:ext>
            </a:extLst>
          </p:cNvPr>
          <p:cNvCxnSpPr>
            <a:cxnSpLocks/>
          </p:cNvCxnSpPr>
          <p:nvPr/>
        </p:nvCxnSpPr>
        <p:spPr>
          <a:xfrm>
            <a:off x="2985863" y="700661"/>
            <a:ext cx="0" cy="418362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A9AB6F0-E44D-3C2F-73DD-F2F0BF515371}"/>
              </a:ext>
            </a:extLst>
          </p:cNvPr>
          <p:cNvCxnSpPr>
            <a:cxnSpLocks/>
          </p:cNvCxnSpPr>
          <p:nvPr/>
        </p:nvCxnSpPr>
        <p:spPr>
          <a:xfrm>
            <a:off x="5087870" y="700661"/>
            <a:ext cx="0" cy="418362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99C65-B374-3F22-17B8-8685ED72C017}"/>
              </a:ext>
            </a:extLst>
          </p:cNvPr>
          <p:cNvSpPr/>
          <p:nvPr/>
        </p:nvSpPr>
        <p:spPr>
          <a:xfrm rot="16200000">
            <a:off x="-178271" y="2383193"/>
            <a:ext cx="1399771" cy="80097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Practice exercises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907B2AF-434C-ABB8-D580-7F9E6E71E427}"/>
              </a:ext>
            </a:extLst>
          </p:cNvPr>
          <p:cNvSpPr/>
          <p:nvPr/>
        </p:nvSpPr>
        <p:spPr>
          <a:xfrm>
            <a:off x="923893" y="61305"/>
            <a:ext cx="2068681" cy="63935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Preparation at home</a:t>
            </a:r>
          </a:p>
          <a:p>
            <a:pPr algn="ctr"/>
            <a:endParaRPr lang="LID4096" sz="12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8FC53F0-40EE-D6E4-F8DC-2FE910938300}"/>
              </a:ext>
            </a:extLst>
          </p:cNvPr>
          <p:cNvSpPr/>
          <p:nvPr/>
        </p:nvSpPr>
        <p:spPr>
          <a:xfrm>
            <a:off x="2992574" y="61000"/>
            <a:ext cx="2100381" cy="64431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 the class</a:t>
            </a:r>
          </a:p>
          <a:p>
            <a:pPr algn="ctr"/>
            <a:endParaRPr lang="LID4096" sz="1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20FB619-0F64-16BD-6A5F-749F65C5E74C}"/>
              </a:ext>
            </a:extLst>
          </p:cNvPr>
          <p:cNvSpPr/>
          <p:nvPr/>
        </p:nvSpPr>
        <p:spPr>
          <a:xfrm>
            <a:off x="5087870" y="61304"/>
            <a:ext cx="2008979" cy="63935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Mandatory submission,</a:t>
            </a:r>
          </a:p>
          <a:p>
            <a:pPr algn="ctr"/>
            <a:r>
              <a:rPr lang="en-US" sz="1200" dirty="0"/>
              <a:t>no grade</a:t>
            </a:r>
          </a:p>
          <a:p>
            <a:pPr algn="ctr"/>
            <a:endParaRPr lang="en-US" sz="1200" dirty="0"/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20F788EF-5E0D-78BC-213D-B82ADA27B11D}"/>
              </a:ext>
            </a:extLst>
          </p:cNvPr>
          <p:cNvSpPr/>
          <p:nvPr/>
        </p:nvSpPr>
        <p:spPr>
          <a:xfrm>
            <a:off x="1799739" y="464944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4A390E17-DE3F-DDD9-344A-1C6BFCA810FE}"/>
              </a:ext>
            </a:extLst>
          </p:cNvPr>
          <p:cNvSpPr/>
          <p:nvPr/>
        </p:nvSpPr>
        <p:spPr>
          <a:xfrm>
            <a:off x="3899579" y="499855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78E9820F-DAB2-C181-B4D8-323CA13B0B58}"/>
              </a:ext>
            </a:extLst>
          </p:cNvPr>
          <p:cNvSpPr/>
          <p:nvPr/>
        </p:nvSpPr>
        <p:spPr>
          <a:xfrm>
            <a:off x="5929762" y="513259"/>
            <a:ext cx="330281" cy="16223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/>
          </a:p>
        </p:txBody>
      </p:sp>
      <p:pic>
        <p:nvPicPr>
          <p:cNvPr id="57" name="Graphic 56" descr="Question mark">
            <a:extLst>
              <a:ext uri="{FF2B5EF4-FFF2-40B4-BE49-F238E27FC236}">
                <a16:creationId xmlns:a16="http://schemas.microsoft.com/office/drawing/2014/main" id="{7725ED73-0363-B6A7-E7F9-BAAE6E270B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29642" y="2564520"/>
            <a:ext cx="314960" cy="288566"/>
          </a:xfrm>
          <a:prstGeom prst="rect">
            <a:avLst/>
          </a:prstGeom>
        </p:spPr>
      </p:pic>
      <p:sp>
        <p:nvSpPr>
          <p:cNvPr id="58" name="Arrow: Chevron 57">
            <a:extLst>
              <a:ext uri="{FF2B5EF4-FFF2-40B4-BE49-F238E27FC236}">
                <a16:creationId xmlns:a16="http://schemas.microsoft.com/office/drawing/2014/main" id="{21DEFEC9-BF35-3420-553B-8CC513FAFE26}"/>
              </a:ext>
            </a:extLst>
          </p:cNvPr>
          <p:cNvSpPr/>
          <p:nvPr/>
        </p:nvSpPr>
        <p:spPr>
          <a:xfrm>
            <a:off x="7152968" y="1768915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23ACF841-2A32-DA69-0199-E32514D3311A}"/>
              </a:ext>
            </a:extLst>
          </p:cNvPr>
          <p:cNvSpPr/>
          <p:nvPr/>
        </p:nvSpPr>
        <p:spPr>
          <a:xfrm>
            <a:off x="7172637" y="2895500"/>
            <a:ext cx="372928" cy="795605"/>
          </a:xfrm>
          <a:prstGeom prst="chevr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13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BF4A9BF-0E8D-D18D-2570-10BC400824DD}"/>
              </a:ext>
            </a:extLst>
          </p:cNvPr>
          <p:cNvSpPr/>
          <p:nvPr/>
        </p:nvSpPr>
        <p:spPr>
          <a:xfrm>
            <a:off x="941918" y="352327"/>
            <a:ext cx="1980838" cy="1757435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6706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6F0B41-F6CA-9CA2-5F51-47D02EDC9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" y="1261533"/>
            <a:ext cx="9095665" cy="38819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9ABE96-9D18-2F8F-0112-49F31FDEB2EE}"/>
              </a:ext>
            </a:extLst>
          </p:cNvPr>
          <p:cNvSpPr txBox="1"/>
          <p:nvPr/>
        </p:nvSpPr>
        <p:spPr>
          <a:xfrm>
            <a:off x="189360" y="230657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000" b="1" i="0" dirty="0">
                <a:effectLst/>
              </a:rPr>
              <a:t>YouTube playlist</a:t>
            </a:r>
          </a:p>
        </p:txBody>
      </p:sp>
      <p:pic>
        <p:nvPicPr>
          <p:cNvPr id="12" name="Picture 1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2D7E8B4-75ED-F337-8FFC-950B3B3AD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28" y="0"/>
            <a:ext cx="1599872" cy="159987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61EF647-BD0B-DF29-6C0A-C31B4D97C51B}"/>
              </a:ext>
            </a:extLst>
          </p:cNvPr>
          <p:cNvSpPr/>
          <p:nvPr/>
        </p:nvSpPr>
        <p:spPr>
          <a:xfrm>
            <a:off x="5502166" y="4059621"/>
            <a:ext cx="307427" cy="244365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9411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TUe_PPT_V2">
      <a:dk1>
        <a:sysClr val="windowText" lastClr="000000"/>
      </a:dk1>
      <a:lt1>
        <a:sysClr val="window" lastClr="FFFFFF"/>
      </a:lt1>
      <a:dk2>
        <a:srgbClr val="C81919"/>
      </a:dk2>
      <a:lt2>
        <a:srgbClr val="101073"/>
      </a:lt2>
      <a:accent1>
        <a:srgbClr val="C81919"/>
      </a:accent1>
      <a:accent2>
        <a:srgbClr val="9E9EB1"/>
      </a:accent2>
      <a:accent3>
        <a:srgbClr val="0092B5"/>
      </a:accent3>
      <a:accent4>
        <a:srgbClr val="FF9A00"/>
      </a:accent4>
      <a:accent5>
        <a:srgbClr val="101073"/>
      </a:accent5>
      <a:accent6>
        <a:srgbClr val="CEDF00"/>
      </a:accent6>
      <a:hlink>
        <a:srgbClr val="0563C1"/>
      </a:hlink>
      <a:folHlink>
        <a:srgbClr val="954F72"/>
      </a:folHlink>
    </a:clrScheme>
    <a:fontScheme name="TUe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e_16x9.potx" id="{9370F84E-7576-4FDA-B736-A09996DF8429}" vid="{ED81D3C9-A1FB-4E5B-AF38-E92F700A58F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5308</TotalTime>
  <Words>1323</Words>
  <Application>Microsoft Office PowerPoint</Application>
  <PresentationFormat>On-screen Show (16:9)</PresentationFormat>
  <Paragraphs>301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Cambria Math</vt:lpstr>
      <vt:lpstr>Kantoorthema</vt:lpstr>
      <vt:lpstr>Teaching How to Write Proofs in Linear Algebra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TU/e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a title at the top</dc:title>
  <dc:creator>Ven, I.M.J. van de</dc:creator>
  <cp:lastModifiedBy>Litvak, Nelly</cp:lastModifiedBy>
  <cp:revision>6</cp:revision>
  <dcterms:created xsi:type="dcterms:W3CDTF">2019-11-27T15:26:32Z</dcterms:created>
  <dcterms:modified xsi:type="dcterms:W3CDTF">2025-10-07T13:17:58Z</dcterms:modified>
</cp:coreProperties>
</file>